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0" r:id="rId3"/>
    <p:sldMasterId id="2147483655" r:id="rId4"/>
    <p:sldMasterId id="2147483652" r:id="rId5"/>
    <p:sldMasterId id="2147483653" r:id="rId6"/>
    <p:sldMasterId id="2147483654" r:id="rId7"/>
  </p:sldMasterIdLst>
  <p:notesMasterIdLst>
    <p:notesMasterId r:id="rId9"/>
  </p:notesMasterIdLst>
  <p:sldIdLst>
    <p:sldId id="269" r:id="rId8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051"/>
    <a:srgbClr val="F3BB33"/>
    <a:srgbClr val="F35733"/>
    <a:srgbClr val="F333BB"/>
    <a:srgbClr val="9B3373"/>
    <a:srgbClr val="6F5987"/>
    <a:srgbClr val="B9C33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40" autoAdjust="0"/>
    <p:restoredTop sz="96054" autoAdjust="0"/>
  </p:normalViewPr>
  <p:slideViewPr>
    <p:cSldViewPr>
      <p:cViewPr varScale="1">
        <p:scale>
          <a:sx n="77" d="100"/>
          <a:sy n="77" d="100"/>
        </p:scale>
        <p:origin x="-451" y="-86"/>
      </p:cViewPr>
      <p:guideLst>
        <p:guide orient="horz" pos="255"/>
        <p:guide orient="horz" pos="2750"/>
        <p:guide orient="horz" pos="4065"/>
        <p:guide pos="5511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566FC-D7AA-4E72-B99D-27571E2EBFC0}" type="datetimeFigureOut">
              <a:rPr lang="sv-SE" smtClean="0"/>
              <a:pPr/>
              <a:t>2015-02-28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395C-D1BA-4D34-9C05-4261DAB2786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vertical-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0550" y="3570288"/>
            <a:ext cx="5286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9563" y="142852"/>
            <a:ext cx="7791450" cy="1573200"/>
          </a:xfrm>
        </p:spPr>
        <p:txBody>
          <a:bodyPr anchor="b" anchorCtr="0"/>
          <a:lstStyle>
            <a:lvl1pPr>
              <a:lnSpc>
                <a:spcPct val="100000"/>
              </a:lnSpc>
              <a:defRPr sz="46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09563" y="3390912"/>
            <a:ext cx="7548585" cy="1752600"/>
          </a:xfrm>
        </p:spPr>
        <p:txBody>
          <a:bodyPr/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add Event/Speaker title</a:t>
            </a:r>
            <a:br>
              <a:rPr lang="en-US" dirty="0" smtClean="0"/>
            </a:br>
            <a:r>
              <a:rPr lang="en-US" dirty="0" smtClean="0"/>
              <a:t>00 Month Year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10012" y="1714488"/>
            <a:ext cx="7795763" cy="1573200"/>
          </a:xfrm>
          <a:noFill/>
          <a:ln>
            <a:noFill/>
          </a:ln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6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add Secondary title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284400" y="5648400"/>
            <a:ext cx="3463200" cy="633600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1400"/>
            </a:lvl1pPr>
          </a:lstStyle>
          <a:p>
            <a:r>
              <a:rPr lang="en-GB" dirty="0" smtClean="0"/>
              <a:t>Click icon to add classification from picture folder ‘AZ Graphics’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3714752"/>
            <a:ext cx="39600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4643438" y="3714752"/>
            <a:ext cx="39600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09600" y="1760400"/>
            <a:ext cx="6706800" cy="181147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3714752"/>
            <a:ext cx="2674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5"/>
          </p:nvPr>
        </p:nvSpPr>
        <p:spPr>
          <a:xfrm>
            <a:off x="3268800" y="3714752"/>
            <a:ext cx="2674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6220800" y="3714752"/>
            <a:ext cx="2674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09600" y="1760400"/>
            <a:ext cx="6706800" cy="181147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3976648" cy="10826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714904" y="0"/>
            <a:ext cx="4429096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09600" y="1760400"/>
            <a:ext cx="8405804" cy="1811476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0" y="3594584"/>
            <a:ext cx="9144000" cy="3240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09600" y="274638"/>
            <a:ext cx="8415338" cy="720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Title of contents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9600" y="1760400"/>
            <a:ext cx="6706800" cy="4424400"/>
          </a:xfrm>
        </p:spPr>
        <p:txBody>
          <a:bodyPr/>
          <a:lstStyle>
            <a:lvl1pPr marL="342900" indent="-342900">
              <a:buClrTx/>
              <a:buFont typeface="+mj-lt"/>
              <a:buAutoNum type="arabicPeriod"/>
              <a:defRPr b="1">
                <a:latin typeface="Arial" pitchFamily="34" charset="0"/>
                <a:cs typeface="Arial" pitchFamily="34" charset="0"/>
              </a:defRPr>
            </a:lvl1pPr>
            <a:lvl2pPr marL="720000" indent="-180000">
              <a:defRPr sz="1600" baseline="0">
                <a:latin typeface="Arial" pitchFamily="34" charset="0"/>
                <a:cs typeface="Arial" pitchFamily="34" charset="0"/>
              </a:defRPr>
            </a:lvl2pPr>
            <a:lvl3pPr marL="900000">
              <a:defRPr sz="1600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dirty="0" smtClean="0"/>
              <a:t>Section one</a:t>
            </a:r>
          </a:p>
          <a:p>
            <a:pPr lvl="1"/>
            <a:r>
              <a:rPr lang="en-US" dirty="0" smtClean="0"/>
              <a:t>Item one</a:t>
            </a:r>
          </a:p>
          <a:p>
            <a:pPr lvl="2"/>
            <a:r>
              <a:rPr lang="en-US" dirty="0" smtClean="0"/>
              <a:t>Sub item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274638"/>
            <a:ext cx="8415338" cy="129697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  <a:prstGeom prst="rect">
            <a:avLst/>
          </a:prstGeom>
        </p:spPr>
        <p:txBody>
          <a:bodyPr/>
          <a:lstStyle>
            <a:lvl1pPr marL="0" indent="0">
              <a:defRPr sz="24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274638"/>
            <a:ext cx="8415338" cy="129697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  <a:prstGeom prst="rect">
            <a:avLst/>
          </a:prstGeom>
        </p:spPr>
        <p:txBody>
          <a:bodyPr/>
          <a:lstStyle>
            <a:lvl1pPr marL="0" indent="0">
              <a:defRPr sz="24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  <a:prstGeom prst="rect">
            <a:avLst/>
          </a:prstGeom>
        </p:spPr>
        <p:txBody>
          <a:bodyPr/>
          <a:lstStyle>
            <a:lvl1pPr marL="0" indent="0">
              <a:defRPr sz="24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4325" y="274638"/>
            <a:ext cx="8415338" cy="129697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4678363" cy="16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13920" y="1949787"/>
            <a:ext cx="4680774" cy="228330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defRPr sz="3600" b="1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add Secondary 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5743178" y="2485275"/>
            <a:ext cx="3391200" cy="4356000"/>
          </a:xfrm>
          <a:prstGeom prst="rect">
            <a:avLst/>
          </a:prstGeom>
        </p:spPr>
        <p:txBody>
          <a:bodyPr anchor="b" anchorCtr="0"/>
          <a:lstStyle>
            <a:lvl1pPr>
              <a:defRPr sz="1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Click icon to add number only from picture folder ‘AZ Graphics’ 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4325" y="274638"/>
            <a:ext cx="4678363" cy="1656000"/>
          </a:xfrm>
        </p:spPr>
        <p:txBody>
          <a:bodyPr anchor="b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13200" y="1949787"/>
            <a:ext cx="4683732" cy="228330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defRPr sz="3600" b="1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add Secondary title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0"/>
            <a:ext cx="9144000" cy="1924694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wrap="square" lIns="403200" tIns="252000" rIns="403200" bIns="25200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Instructions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dirty="0" smtClean="0">
              <a:solidFill>
                <a:srgbClr val="FFFFFF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FFFFFF"/>
                </a:solidFill>
              </a:rPr>
              <a:t>The depth of the legibility box can be altered up or down to fit above the last line of type.</a:t>
            </a:r>
            <a:br>
              <a:rPr lang="en-US" sz="1400" dirty="0" smtClean="0">
                <a:solidFill>
                  <a:srgbClr val="FFFFFF"/>
                </a:solidFill>
              </a:rPr>
            </a:br>
            <a:r>
              <a:rPr lang="en-US" sz="1400" dirty="0" smtClean="0">
                <a:solidFill>
                  <a:srgbClr val="FFFFFF"/>
                </a:solidFill>
              </a:rPr>
              <a:t/>
            </a:r>
            <a:br>
              <a:rPr lang="en-US" sz="1400" dirty="0" smtClean="0">
                <a:solidFill>
                  <a:srgbClr val="FFFFFF"/>
                </a:solidFill>
              </a:rPr>
            </a:br>
            <a:r>
              <a:rPr lang="en-US" sz="1400" dirty="0" smtClean="0">
                <a:solidFill>
                  <a:srgbClr val="FFFFFF"/>
                </a:solidFill>
              </a:rPr>
              <a:t>Avoid covering key elements in the image with text. 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73356"/>
          </a:xfrm>
          <a:solidFill>
            <a:schemeClr val="tx2">
              <a:alpha val="80000"/>
            </a:schemeClr>
          </a:solidFill>
        </p:spPr>
        <p:txBody>
          <a:bodyPr lIns="403200" tIns="320400" rIns="403200" bIns="320400">
            <a:sp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09600" y="1760400"/>
            <a:ext cx="6706800" cy="442440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4000"/>
          </a:xfrm>
          <a:solidFill>
            <a:schemeClr val="tx2">
              <a:alpha val="80000"/>
            </a:schemeClr>
          </a:solidFill>
        </p:spPr>
        <p:txBody>
          <a:bodyPr lIns="403200" tIns="320400" rIns="403200" bIns="320400">
            <a:no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404000"/>
            <a:ext cx="9144000" cy="578959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 smtClean="0"/>
              <a:t>Click to add body text. The legibility box will resize automatically when adding more lines.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0"/>
            <a:ext cx="9144000" cy="578959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 smtClean="0"/>
              <a:t>Click to add body text. The legibility box will resize automatically when adding more lines.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857760"/>
            <a:ext cx="9144000" cy="2000264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403200" tIns="180000" rIns="403200" bIns="180000" anchor="b" anchorCtr="0">
            <a:no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 smtClean="0"/>
              <a:t>Click to add body text. The depth of the legibility box can be altered up or down to fit above the last line of type.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242886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0"/>
            <a:ext cx="9144000" cy="1924694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square" lIns="403200" tIns="252000" rIns="403200" bIns="25200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FFFF"/>
                </a:solidFill>
              </a:rPr>
              <a:t>Instructions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dirty="0" smtClean="0">
              <a:solidFill>
                <a:srgbClr val="FFFFFF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FFFFFF"/>
                </a:solidFill>
              </a:rPr>
              <a:t>The depth of the legibility box can be altered up or down to fit above the last line of type.</a:t>
            </a:r>
            <a:br>
              <a:rPr lang="en-US" sz="1400" dirty="0" smtClean="0">
                <a:solidFill>
                  <a:srgbClr val="FFFFFF"/>
                </a:solidFill>
              </a:rPr>
            </a:br>
            <a:r>
              <a:rPr lang="en-US" sz="1400" dirty="0" smtClean="0">
                <a:solidFill>
                  <a:srgbClr val="FFFFFF"/>
                </a:solidFill>
              </a:rPr>
              <a:t/>
            </a:r>
            <a:br>
              <a:rPr lang="en-US" sz="1400" dirty="0" smtClean="0">
                <a:solidFill>
                  <a:srgbClr val="FFFFFF"/>
                </a:solidFill>
              </a:rPr>
            </a:br>
            <a:r>
              <a:rPr lang="en-US" sz="1400" dirty="0" smtClean="0">
                <a:solidFill>
                  <a:srgbClr val="FFFFFF"/>
                </a:solidFill>
              </a:rPr>
              <a:t>Avoid covering key elements in the image with text. 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73356"/>
          </a:xfrm>
          <a:solidFill>
            <a:schemeClr val="tx1">
              <a:alpha val="60000"/>
            </a:schemeClr>
          </a:solidFill>
        </p:spPr>
        <p:txBody>
          <a:bodyPr lIns="403200" tIns="320400" rIns="403200" bIns="320400">
            <a:sp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4000"/>
          </a:xfrm>
          <a:solidFill>
            <a:schemeClr val="tx1">
              <a:alpha val="60000"/>
            </a:schemeClr>
          </a:solidFill>
        </p:spPr>
        <p:txBody>
          <a:bodyPr lIns="403200" tIns="320400" rIns="403200" bIns="320400">
            <a:no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404000"/>
            <a:ext cx="9144000" cy="578959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 smtClean="0"/>
              <a:t>Click to add body text. The legibility box will resize automatically when adding more lines.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0"/>
            <a:ext cx="9144000" cy="578959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 smtClean="0"/>
              <a:t>Click to add body text. The legibility box will resize automatically when adding more lines.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4000517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857760"/>
            <a:ext cx="9144000" cy="2001600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lIns="403200" tIns="180000" rIns="403200" bIns="180000" anchor="b" anchorCtr="0">
            <a:no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 smtClean="0"/>
              <a:t>Click to add body text. The depth of the legibility box can be altered up or down to fit above the last line of type.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-32" y="1928802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en-US" dirty="0" smtClean="0"/>
              <a:t>How to insert a background image:</a:t>
            </a:r>
            <a:br>
              <a:rPr lang="en-US" dirty="0" smtClean="0"/>
            </a:br>
            <a:r>
              <a:rPr lang="en-US" dirty="0" smtClean="0"/>
              <a:t>1. Using the mouse right click the white space &gt; Select ‘Format Background’ </a:t>
            </a:r>
            <a:br>
              <a:rPr lang="en-US" dirty="0" smtClean="0"/>
            </a:br>
            <a:r>
              <a:rPr lang="en-US" dirty="0" smtClean="0"/>
              <a:t>2. Tick ‘Picture or texture fill’ </a:t>
            </a:r>
            <a:br>
              <a:rPr lang="en-US" dirty="0" smtClean="0"/>
            </a:br>
            <a:r>
              <a:rPr lang="en-US" dirty="0" smtClean="0"/>
              <a:t>3. Click the ‘File’ button </a:t>
            </a:r>
            <a:br>
              <a:rPr lang="en-US" dirty="0" smtClean="0"/>
            </a:br>
            <a:r>
              <a:rPr lang="en-US" dirty="0" smtClean="0"/>
              <a:t>4. Select your picture, click ‘Insert’ &gt; ‘Close’ </a:t>
            </a:r>
            <a:br>
              <a:rPr lang="en-US" dirty="0" smtClean="0"/>
            </a:br>
            <a:r>
              <a:rPr lang="en-US" dirty="0" smtClean="0"/>
              <a:t>5. Remove this textbox when ready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4325" y="1760538"/>
            <a:ext cx="6705600" cy="4425950"/>
          </a:xfrm>
        </p:spPr>
        <p:txBody>
          <a:bodyPr/>
          <a:lstStyle>
            <a:lvl1pPr marL="266400" indent="-266400">
              <a:buClr>
                <a:schemeClr val="tx2"/>
              </a:buClr>
              <a:buFont typeface="Arial" pitchFamily="34" charset="0"/>
              <a:buChar char="•"/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/>
            </a:lvl2pPr>
            <a:lvl3pPr>
              <a:defRPr sz="1600" baseline="0">
                <a:latin typeface="Arial" pitchFamily="34" charset="0"/>
                <a:cs typeface="Arial" pitchFamily="34" charset="0"/>
              </a:defRPr>
            </a:lvl3pPr>
            <a:lvl4pPr marL="622800" indent="-180000">
              <a:defRPr sz="1600">
                <a:latin typeface="Arial" pitchFamily="34" charset="0"/>
                <a:cs typeface="Arial" pitchFamily="34" charset="0"/>
              </a:defRPr>
            </a:lvl4pPr>
            <a:lvl5pPr marL="622800">
              <a:defRPr sz="1600"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00000" y="1760400"/>
            <a:ext cx="3960000" cy="3960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2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00000" y="1760400"/>
            <a:ext cx="3960000" cy="1872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9"/>
          <p:cNvSpPr>
            <a:spLocks noGrp="1"/>
          </p:cNvSpPr>
          <p:nvPr>
            <p:ph sz="quarter" idx="16"/>
          </p:nvPr>
        </p:nvSpPr>
        <p:spPr>
          <a:xfrm>
            <a:off x="4502990" y="3848103"/>
            <a:ext cx="3960000" cy="1872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00000" y="1760400"/>
            <a:ext cx="3960000" cy="3960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Content Placeholder 9"/>
          <p:cNvSpPr>
            <a:spLocks noGrp="1"/>
          </p:cNvSpPr>
          <p:nvPr>
            <p:ph sz="quarter" idx="15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1760400"/>
            <a:ext cx="2674800" cy="3960000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5"/>
          </p:nvPr>
        </p:nvSpPr>
        <p:spPr>
          <a:xfrm>
            <a:off x="3268800" y="1760400"/>
            <a:ext cx="2674800" cy="3960000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6220800" y="1760400"/>
            <a:ext cx="2674800" cy="3960000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3714752"/>
            <a:ext cx="6706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09600" y="1760400"/>
            <a:ext cx="6706800" cy="181147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9600" y="274638"/>
            <a:ext cx="8415338" cy="5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4325" y="1760538"/>
            <a:ext cx="67056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354000"/>
            <a:ext cx="466725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45720" rIns="1800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1748D8EB-9301-403A-889B-E8DDB32CFF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7" name="Picture 6" descr="AZ_SYMBOL_RGB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413200" y="6051600"/>
            <a:ext cx="469096" cy="540000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>
          <a:xfrm>
            <a:off x="612000" y="6354000"/>
            <a:ext cx="3312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Author | 00 Month Year</a:t>
            </a:r>
            <a:endParaRPr lang="sv-SE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3924000" y="6354000"/>
            <a:ext cx="4320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842" r:id="rId2"/>
    <p:sldLayoutId id="2147483935" r:id="rId3"/>
    <p:sldLayoutId id="2147483854" r:id="rId4"/>
    <p:sldLayoutId id="2147483844" r:id="rId5"/>
    <p:sldLayoutId id="2147483955" r:id="rId6"/>
    <p:sldLayoutId id="2147483957" r:id="rId7"/>
    <p:sldLayoutId id="2147483853" r:id="rId8"/>
    <p:sldLayoutId id="2147483956" r:id="rId9"/>
    <p:sldLayoutId id="2147483954" r:id="rId10"/>
    <p:sldLayoutId id="2147483953" r:id="rId11"/>
    <p:sldLayoutId id="2147483948" r:id="rId12"/>
    <p:sldLayoutId id="2147483947" r:id="rId13"/>
    <p:sldLayoutId id="2147483855" r:id="rId14"/>
    <p:sldLayoutId id="2147483852" r:id="rId15"/>
    <p:sldLayoutId id="2147483847" r:id="rId16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180000" indent="-180000" algn="l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60000" indent="-18000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-"/>
        <a:defRPr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622300" indent="-180975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622800" indent="-180000" algn="l" rtl="0" eaLnBrk="1" fontAlgn="base" hangingPunct="1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622800" indent="-180000" algn="l" rtl="0" eaLnBrk="1" fontAlgn="base" hangingPunct="1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16208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6pPr>
      <a:lvl7pPr marL="20780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7pPr>
      <a:lvl8pPr marL="25352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8pPr>
      <a:lvl9pPr marL="29924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8000" anchor="t" anchorCtr="0"/>
          <a:lstStyle/>
          <a:p>
            <a:pPr>
              <a:defRPr/>
            </a:pPr>
            <a:endParaRPr lang="en-GB"/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07950" y="6243638"/>
            <a:ext cx="4667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rIns="18000"/>
          <a:lstStyle/>
          <a:p>
            <a:pPr algn="r">
              <a:defRPr/>
            </a:pPr>
            <a:endParaRPr lang="en-GB" sz="10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873" r:id="rId3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57" r:id="rId2"/>
    <p:sldLayoutId id="2147483862" r:id="rId3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1229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68" r:id="rId2"/>
    <p:sldLayoutId id="2147483884" r:id="rId3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  <a:cs typeface="+mn-cs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  <a:cs typeface="+mn-cs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  <a:cs typeface="+mn-cs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4678363" cy="165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50000" b="1">
          <a:solidFill>
            <a:schemeClr val="accent1"/>
          </a:solidFill>
          <a:latin typeface="+mn-lt"/>
          <a:ea typeface="+mn-ea"/>
          <a:cs typeface="+mn-cs"/>
        </a:defRPr>
      </a:lvl1pPr>
      <a:lvl2pPr marL="179388" indent="-177800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2pPr>
      <a:lvl3pPr marL="455613" indent="-96838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Font typeface="Arial" charset="0"/>
        <a:buChar char="-"/>
        <a:defRPr sz="50000" b="1">
          <a:solidFill>
            <a:schemeClr val="accent1"/>
          </a:solidFill>
          <a:latin typeface="+mn-lt"/>
        </a:defRPr>
      </a:lvl3pPr>
      <a:lvl4pPr marL="808038" indent="-173038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4pPr>
      <a:lvl5pPr marL="1163638" indent="-176213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5pPr>
      <a:lvl6pPr marL="16208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6pPr>
      <a:lvl7pPr marL="20780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7pPr>
      <a:lvl8pPr marL="25352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8pPr>
      <a:lvl9pPr marL="29924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154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38" r:id="rId2"/>
    <p:sldLayoutId id="2147483943" r:id="rId3"/>
    <p:sldLayoutId id="2147483944" r:id="rId4"/>
    <p:sldLayoutId id="2147483945" r:id="rId5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9" r:id="rId2"/>
    <p:sldLayoutId id="2147483950" r:id="rId3"/>
    <p:sldLayoutId id="2147483951" r:id="rId4"/>
    <p:sldLayoutId id="2147483952" r:id="rId5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AT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19474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5738" y="188913"/>
            <a:ext cx="27238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/>
              <a:t>Supplemental Figure 2 </a:t>
            </a:r>
            <a:endParaRPr lang="en-US" altLang="zh-C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F0AB00"/>
      </a:lt2>
      <a:accent1>
        <a:srgbClr val="830051"/>
      </a:accent1>
      <a:accent2>
        <a:srgbClr val="4B306A"/>
      </a:accent2>
      <a:accent3>
        <a:srgbClr val="F0AB00"/>
      </a:accent3>
      <a:accent4>
        <a:srgbClr val="7AB800"/>
      </a:accent4>
      <a:accent5>
        <a:srgbClr val="00ADD0"/>
      </a:accent5>
      <a:accent6>
        <a:srgbClr val="C7C2BA"/>
      </a:accent6>
      <a:hlink>
        <a:srgbClr val="4B306A"/>
      </a:hlink>
      <a:folHlink>
        <a:srgbClr val="C7C2BA"/>
      </a:folHlink>
    </a:clrScheme>
    <a:fontScheme name="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traZeneca">
        <a:dk1>
          <a:srgbClr val="000000"/>
        </a:dk1>
        <a:lt1>
          <a:srgbClr val="FFFFFF"/>
        </a:lt1>
        <a:dk2>
          <a:srgbClr val="830051"/>
        </a:dk2>
        <a:lt2>
          <a:srgbClr val="F0AB00"/>
        </a:lt2>
        <a:accent1>
          <a:srgbClr val="830051"/>
        </a:accent1>
        <a:accent2>
          <a:srgbClr val="4B306A"/>
        </a:accent2>
        <a:accent3>
          <a:srgbClr val="F0AB00"/>
        </a:accent3>
        <a:accent4>
          <a:srgbClr val="7AB800"/>
        </a:accent4>
        <a:accent5>
          <a:srgbClr val="00ADD0"/>
        </a:accent5>
        <a:accent6>
          <a:srgbClr val="C7C2BA"/>
        </a:accent6>
        <a:hlink>
          <a:srgbClr val="4B306A"/>
        </a:hlink>
        <a:folHlink>
          <a:srgbClr val="C7C2B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vider Mulberry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traZeneca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C7C2BA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ivider Purple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traZeneca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C7C2BA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ivider Gold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traZeneca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C7C2BA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ivider White">
  <a:themeElements>
    <a:clrScheme name="Ast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traZeneca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C7C2BA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egibility Box Mulberry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4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traZeneca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C7C2BA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Legibility Box Grey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5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traZeneca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C7C2BA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Blank</vt:lpstr>
      <vt:lpstr>Divider Mulberry</vt:lpstr>
      <vt:lpstr>Divider Purple</vt:lpstr>
      <vt:lpstr>Divider Gold</vt:lpstr>
      <vt:lpstr>Divider White</vt:lpstr>
      <vt:lpstr>Legibility Box Mulberry</vt:lpstr>
      <vt:lpstr>Legibility Box Grey</vt:lpstr>
      <vt:lpstr>Slide 1</vt:lpstr>
    </vt:vector>
  </TitlesOfParts>
  <Company>AstraZeneca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kmth176</dc:creator>
  <dc:description>For both external and internal use</dc:description>
  <cp:lastModifiedBy>kmth176</cp:lastModifiedBy>
  <cp:revision>3</cp:revision>
  <dcterms:created xsi:type="dcterms:W3CDTF">2015-02-27T02:37:25Z</dcterms:created>
  <dcterms:modified xsi:type="dcterms:W3CDTF">2015-02-28T05:58:07Z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1.4</vt:lpwstr>
  </property>
</Properties>
</file>