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27" autoAdjust="0"/>
    <p:restoredTop sz="95501" autoAdjust="0"/>
  </p:normalViewPr>
  <p:slideViewPr>
    <p:cSldViewPr>
      <p:cViewPr varScale="1">
        <p:scale>
          <a:sx n="167" d="100"/>
          <a:sy n="167" d="100"/>
        </p:scale>
        <p:origin x="-25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84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4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79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3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3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15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8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0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7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2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2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439D-5B4D-4A0F-9289-83C55D3F04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99C3C-C04D-4110-85F0-2B100E434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5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12439" y="228600"/>
            <a:ext cx="8602961" cy="4793397"/>
            <a:chOff x="312439" y="228600"/>
            <a:chExt cx="8602961" cy="479339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1049923"/>
              <a:ext cx="3575050" cy="298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12439" y="228600"/>
              <a:ext cx="16674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Suppl. Figure 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29858" y="838200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63658" y="880646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9858" y="4191000"/>
              <a:ext cx="848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Suppl. Figure 1.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Relative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(A)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miR-21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and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miR-224 expression levels in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HCC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tumors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 different stages (I,II,III,IV) assessed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by real-time RT-PCR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analysis and normalized to control liver tissues.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Data are represented as mean ± SE. ***</a:t>
              </a:r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&lt;0.001, in comparison to control.</a:t>
              </a:r>
            </a:p>
            <a:p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1980" y="1049923"/>
              <a:ext cx="3508375" cy="298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1967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228600"/>
            <a:ext cx="8622702" cy="4292263"/>
            <a:chOff x="152400" y="228600"/>
            <a:chExt cx="8622702" cy="429226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7400" y="1115284"/>
              <a:ext cx="2581152" cy="19812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52400" y="228600"/>
              <a:ext cx="16674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Suppl. Figure 2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" y="810484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6173" y="810484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0" y="1158792"/>
              <a:ext cx="1396211" cy="20574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697058" y="810484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0623" y="1098383"/>
              <a:ext cx="1491377" cy="217821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678258" y="810484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9560" y="3505200"/>
              <a:ext cx="84855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Suppl. Figure 2.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Effects of miR-9 overexpression on 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HepG2 cancer properties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) Relative miR-9 expression levels in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HepG2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cells after transfection with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control or miR-9, 48h post-transfection. (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) Cell growth of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HepG2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liver cancer cells transfected with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negative control (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-Ctrl)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or miR-9, 48h and 72h post-transfection. (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) Invasion of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HepG2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after transfection with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negative control (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-Ctrl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) or miR-9, 48h post-transfection. (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) Soft agar colony assay in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HepG2 cells overexpressing 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negative control (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-Ctrl) or miR-9.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All data are represented as mean ± SE. ***</a:t>
              </a:r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&lt;0.001, **</a:t>
              </a:r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&lt;0.01.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098383"/>
              <a:ext cx="1244580" cy="1998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80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0" y="228600"/>
            <a:ext cx="8622702" cy="3922931"/>
            <a:chOff x="152400" y="228600"/>
            <a:chExt cx="8622702" cy="392293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200" y="1067059"/>
              <a:ext cx="1304925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52400" y="228600"/>
              <a:ext cx="16674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Suppl. Figure 3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9560" y="3505200"/>
              <a:ext cx="84855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Suppl. Figure 3. PPARA relative mRNA levels after CDH1 inhibition in SNU-449 cells.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PPARA mRNA levels were measured by 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qPCR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analysis in SNU-449 cells transfected with an siRNA negative control (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-NC) and an siRNA against CDH1 (si-CDH1), 48h post-transfection.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454132" y="2765054"/>
              <a:ext cx="6858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-NC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35132" y="2768453"/>
              <a:ext cx="762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si-CDH1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897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238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Christos Polytarchou</dc:creator>
  <cp:lastModifiedBy>Iliopoulos, Dimitrios</cp:lastModifiedBy>
  <cp:revision>55</cp:revision>
  <dcterms:created xsi:type="dcterms:W3CDTF">2014-05-28T23:48:30Z</dcterms:created>
  <dcterms:modified xsi:type="dcterms:W3CDTF">2015-05-20T19:43:42Z</dcterms:modified>
</cp:coreProperties>
</file>