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09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64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71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615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33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9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73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49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37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04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94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510CA-2B97-4DF7-A40B-2C461401E0C3}" type="datetimeFigureOut">
              <a:rPr lang="fr-FR" smtClean="0"/>
              <a:t>25/03/2015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BF5D3-31AD-4A25-9B14-8EDE8AD6A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834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3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4524128" cy="331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 2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4504562" cy="329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67544" y="21235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148064" y="21235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009082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Affichage à l'écran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ICM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CRLC</dc:creator>
  <cp:lastModifiedBy>CRLC</cp:lastModifiedBy>
  <cp:revision>2</cp:revision>
  <dcterms:created xsi:type="dcterms:W3CDTF">2014-10-29T13:06:03Z</dcterms:created>
  <dcterms:modified xsi:type="dcterms:W3CDTF">2015-03-25T10:28:23Z</dcterms:modified>
</cp:coreProperties>
</file>