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25/03/2015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6" descr="image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22"/>
          <a:stretch/>
        </p:blipFill>
        <p:spPr bwMode="auto">
          <a:xfrm>
            <a:off x="21794" y="661202"/>
            <a:ext cx="9014702" cy="593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9191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CRLC</cp:lastModifiedBy>
  <cp:revision>3</cp:revision>
  <dcterms:modified xsi:type="dcterms:W3CDTF">2015-03-25T10:27:47Z</dcterms:modified>
</cp:coreProperties>
</file>