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6858000" cy="9144000" type="screen4x3"/>
  <p:notesSz cx="6797675" cy="9926638"/>
  <p:custDataLst>
    <p:tags r:id="rId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34" autoAdjust="0"/>
    <p:restoredTop sz="63531" autoAdjust="0"/>
  </p:normalViewPr>
  <p:slideViewPr>
    <p:cSldViewPr>
      <p:cViewPr>
        <p:scale>
          <a:sx n="150" d="100"/>
          <a:sy n="150" d="100"/>
        </p:scale>
        <p:origin x="246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8CF55-1611-4001-ACDB-F3BC3D4F37FC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9F45B-5377-480F-B6EB-86FD773F66D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00405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5514-6DC7-4EC0-88C8-97BCF1E6895B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7B8C-CF86-4D96-A854-63D7D4991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9625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5514-6DC7-4EC0-88C8-97BCF1E6895B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7B8C-CF86-4D96-A854-63D7D4991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6419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5514-6DC7-4EC0-88C8-97BCF1E6895B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7B8C-CF86-4D96-A854-63D7D4991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8703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5514-6DC7-4EC0-88C8-97BCF1E6895B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7B8C-CF86-4D96-A854-63D7D4991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1464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5514-6DC7-4EC0-88C8-97BCF1E6895B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7B8C-CF86-4D96-A854-63D7D4991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58771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5514-6DC7-4EC0-88C8-97BCF1E6895B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7B8C-CF86-4D96-A854-63D7D4991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5652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5514-6DC7-4EC0-88C8-97BCF1E6895B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7B8C-CF86-4D96-A854-63D7D4991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2726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5514-6DC7-4EC0-88C8-97BCF1E6895B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7B8C-CF86-4D96-A854-63D7D4991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77140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5514-6DC7-4EC0-88C8-97BCF1E6895B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7B8C-CF86-4D96-A854-63D7D4991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0237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5514-6DC7-4EC0-88C8-97BCF1E6895B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7B8C-CF86-4D96-A854-63D7D4991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8250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75514-6DC7-4EC0-88C8-97BCF1E6895B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F7B8C-CF86-4D96-A854-63D7D4991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9632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5514-6DC7-4EC0-88C8-97BCF1E6895B}" type="datetimeFigureOut">
              <a:rPr lang="de-CH" smtClean="0"/>
              <a:t>19.01.2016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F7B8C-CF86-4D96-A854-63D7D4991F1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32775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2" y="251520"/>
            <a:ext cx="1875046" cy="1255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96" y="251520"/>
            <a:ext cx="1875045" cy="1255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120" y="251520"/>
            <a:ext cx="1875047" cy="1255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439191" y="1258333"/>
            <a:ext cx="3255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dirty="0" smtClean="0"/>
              <a:t>#1</a:t>
            </a:r>
            <a:endParaRPr lang="en-US" sz="1100" dirty="0"/>
          </a:p>
        </p:txBody>
      </p:sp>
      <p:sp>
        <p:nvSpPr>
          <p:cNvPr id="8" name="Textfeld 7"/>
          <p:cNvSpPr txBox="1"/>
          <p:nvPr/>
        </p:nvSpPr>
        <p:spPr>
          <a:xfrm>
            <a:off x="4509120" y="1258333"/>
            <a:ext cx="3255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dirty="0" smtClean="0"/>
              <a:t>#3</a:t>
            </a:r>
            <a:endParaRPr lang="en-US" sz="1100" dirty="0"/>
          </a:p>
        </p:txBody>
      </p:sp>
      <p:sp>
        <p:nvSpPr>
          <p:cNvPr id="9" name="Textfeld 8"/>
          <p:cNvSpPr txBox="1"/>
          <p:nvPr/>
        </p:nvSpPr>
        <p:spPr>
          <a:xfrm>
            <a:off x="2509142" y="1258333"/>
            <a:ext cx="3255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dirty="0" smtClean="0"/>
              <a:t>#2</a:t>
            </a:r>
            <a:endParaRPr lang="en-US" sz="1100" dirty="0"/>
          </a:p>
        </p:txBody>
      </p:sp>
      <p:cxnSp>
        <p:nvCxnSpPr>
          <p:cNvPr id="10" name="Gerade Verbindung mit Pfeil 9"/>
          <p:cNvCxnSpPr/>
          <p:nvPr/>
        </p:nvCxnSpPr>
        <p:spPr bwMode="auto">
          <a:xfrm>
            <a:off x="1342186" y="647059"/>
            <a:ext cx="144017" cy="206238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Gerade Verbindung mit Pfeil 11"/>
          <p:cNvCxnSpPr/>
          <p:nvPr/>
        </p:nvCxnSpPr>
        <p:spPr bwMode="auto">
          <a:xfrm>
            <a:off x="3358409" y="647059"/>
            <a:ext cx="144017" cy="206238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893219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0219e8c1-066e-454e-82fb-f82e7923493f"/>
</p:tagLst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Bildschirmpräsentation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Inselspital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Tièche, Colin</dc:creator>
  <cp:lastModifiedBy>Marti, Thomas Michael</cp:lastModifiedBy>
  <cp:revision>48</cp:revision>
  <cp:lastPrinted>2015-12-08T07:23:08Z</cp:lastPrinted>
  <dcterms:created xsi:type="dcterms:W3CDTF">2015-07-01T13:50:13Z</dcterms:created>
  <dcterms:modified xsi:type="dcterms:W3CDTF">2016-01-19T15:07:51Z</dcterms:modified>
</cp:coreProperties>
</file>