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6858000" cy="9144000" type="screen4x3"/>
  <p:notesSz cx="6858000" cy="9144000"/>
  <p:custDataLst>
    <p:tags r:id="rId3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396" y="2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01844-64BF-4454-B680-7126F84A9A89}" type="datetimeFigureOut">
              <a:rPr lang="de-CH" smtClean="0"/>
              <a:t>05.08.2015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244B4-1920-4F50-860D-68C42B2470DE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30730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01844-64BF-4454-B680-7126F84A9A89}" type="datetimeFigureOut">
              <a:rPr lang="de-CH" smtClean="0"/>
              <a:t>05.08.2015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244B4-1920-4F50-860D-68C42B2470DE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84237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01844-64BF-4454-B680-7126F84A9A89}" type="datetimeFigureOut">
              <a:rPr lang="de-CH" smtClean="0"/>
              <a:t>05.08.2015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244B4-1920-4F50-860D-68C42B2470DE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90943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01844-64BF-4454-B680-7126F84A9A89}" type="datetimeFigureOut">
              <a:rPr lang="de-CH" smtClean="0"/>
              <a:t>05.08.2015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244B4-1920-4F50-860D-68C42B2470DE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38806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01844-64BF-4454-B680-7126F84A9A89}" type="datetimeFigureOut">
              <a:rPr lang="de-CH" smtClean="0"/>
              <a:t>05.08.2015</a:t>
            </a:fld>
            <a:endParaRPr lang="de-CH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244B4-1920-4F50-860D-68C42B2470DE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82075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01844-64BF-4454-B680-7126F84A9A89}" type="datetimeFigureOut">
              <a:rPr lang="de-CH" smtClean="0"/>
              <a:t>05.08.2015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244B4-1920-4F50-860D-68C42B2470DE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60270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01844-64BF-4454-B680-7126F84A9A89}" type="datetimeFigureOut">
              <a:rPr lang="de-CH" smtClean="0"/>
              <a:t>05.08.2015</a:t>
            </a:fld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244B4-1920-4F50-860D-68C42B2470DE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85082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01844-64BF-4454-B680-7126F84A9A89}" type="datetimeFigureOut">
              <a:rPr lang="de-CH" smtClean="0"/>
              <a:t>05.08.2015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244B4-1920-4F50-860D-68C42B2470DE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281975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01844-64BF-4454-B680-7126F84A9A89}" type="datetimeFigureOut">
              <a:rPr lang="de-CH" smtClean="0"/>
              <a:t>05.08.2015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244B4-1920-4F50-860D-68C42B2470DE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87664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01844-64BF-4454-B680-7126F84A9A89}" type="datetimeFigureOut">
              <a:rPr lang="de-CH" smtClean="0"/>
              <a:t>05.08.2015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244B4-1920-4F50-860D-68C42B2470DE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67575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01844-64BF-4454-B680-7126F84A9A89}" type="datetimeFigureOut">
              <a:rPr lang="de-CH" smtClean="0"/>
              <a:t>05.08.2015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244B4-1920-4F50-860D-68C42B2470DE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12701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701844-64BF-4454-B680-7126F84A9A89}" type="datetimeFigureOut">
              <a:rPr lang="de-CH" smtClean="0"/>
              <a:t>05.08.2015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8244B4-1920-4F50-860D-68C42B2470DE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77613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1" t="16292" r="4896" b="28319"/>
          <a:stretch/>
        </p:blipFill>
        <p:spPr bwMode="auto">
          <a:xfrm>
            <a:off x="1052736" y="700690"/>
            <a:ext cx="900000" cy="9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55" t="16869" r="4406" b="28355"/>
          <a:stretch/>
        </p:blipFill>
        <p:spPr bwMode="auto">
          <a:xfrm>
            <a:off x="2529000" y="719672"/>
            <a:ext cx="900000" cy="9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59" t="17651" r="4392" b="27698"/>
          <a:stretch/>
        </p:blipFill>
        <p:spPr bwMode="auto">
          <a:xfrm>
            <a:off x="2529000" y="1541157"/>
            <a:ext cx="900000" cy="9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44" t="17366" r="4402" b="27910"/>
          <a:stretch/>
        </p:blipFill>
        <p:spPr bwMode="auto">
          <a:xfrm>
            <a:off x="2529000" y="2361552"/>
            <a:ext cx="900000" cy="9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9" t="17159" r="4907" b="28103"/>
          <a:stretch/>
        </p:blipFill>
        <p:spPr bwMode="auto">
          <a:xfrm>
            <a:off x="3681128" y="719672"/>
            <a:ext cx="900000" cy="9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2" t="16456" r="5845" b="27412"/>
          <a:stretch/>
        </p:blipFill>
        <p:spPr bwMode="auto">
          <a:xfrm>
            <a:off x="3670881" y="1519696"/>
            <a:ext cx="906634" cy="921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97" t="17257" r="5142" b="28086"/>
          <a:stretch/>
        </p:blipFill>
        <p:spPr bwMode="auto">
          <a:xfrm>
            <a:off x="3686983" y="2347027"/>
            <a:ext cx="900000" cy="9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47" t="17539" r="4116" b="27972"/>
          <a:stretch/>
        </p:blipFill>
        <p:spPr bwMode="auto">
          <a:xfrm>
            <a:off x="4831492" y="719672"/>
            <a:ext cx="924325" cy="9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22" t="17002" r="6197" b="28985"/>
          <a:stretch/>
        </p:blipFill>
        <p:spPr bwMode="auto">
          <a:xfrm>
            <a:off x="4833256" y="1530411"/>
            <a:ext cx="900000" cy="9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8" t="16789" r="4445" b="28210"/>
          <a:stretch/>
        </p:blipFill>
        <p:spPr bwMode="auto">
          <a:xfrm>
            <a:off x="4836391" y="2347027"/>
            <a:ext cx="914525" cy="91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41" t="17635" r="6115" b="28778"/>
          <a:stretch/>
        </p:blipFill>
        <p:spPr bwMode="auto">
          <a:xfrm>
            <a:off x="1052736" y="3187417"/>
            <a:ext cx="900000" cy="9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5" t="17635" r="6303" b="28778"/>
          <a:stretch/>
        </p:blipFill>
        <p:spPr bwMode="auto">
          <a:xfrm>
            <a:off x="2525817" y="3198276"/>
            <a:ext cx="878283" cy="878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1" t="17448" r="6603" b="28957"/>
          <a:stretch/>
        </p:blipFill>
        <p:spPr bwMode="auto">
          <a:xfrm>
            <a:off x="2517217" y="4010449"/>
            <a:ext cx="886883" cy="886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44" t="17635" r="6312" b="28778"/>
          <a:stretch/>
        </p:blipFill>
        <p:spPr bwMode="auto">
          <a:xfrm>
            <a:off x="2504100" y="4834153"/>
            <a:ext cx="900000" cy="9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99" t="17640" r="6657" b="28773"/>
          <a:stretch/>
        </p:blipFill>
        <p:spPr bwMode="auto">
          <a:xfrm>
            <a:off x="3681149" y="3181803"/>
            <a:ext cx="886141" cy="886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2" name="Picture 18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67" t="18086" r="6893" b="28319"/>
          <a:stretch/>
        </p:blipFill>
        <p:spPr bwMode="auto">
          <a:xfrm>
            <a:off x="3671431" y="4002494"/>
            <a:ext cx="891718" cy="8917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3" name="Picture 19"/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01" t="17544" r="6252" b="28867"/>
          <a:stretch/>
        </p:blipFill>
        <p:spPr bwMode="auto">
          <a:xfrm>
            <a:off x="3667269" y="4834153"/>
            <a:ext cx="900000" cy="9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5" name="Picture 21"/>
          <p:cNvPicPr>
            <a:picLocks noChangeAspect="1" noChangeArrowheads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35" t="17623" r="6223" b="28789"/>
          <a:stretch/>
        </p:blipFill>
        <p:spPr bwMode="auto">
          <a:xfrm>
            <a:off x="4831492" y="3176140"/>
            <a:ext cx="900000" cy="9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6" name="Picture 22"/>
          <p:cNvPicPr>
            <a:picLocks noChangeAspect="1" noChangeArrowheads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60" t="17994" r="6594" b="28415"/>
          <a:stretch/>
        </p:blipFill>
        <p:spPr bwMode="auto">
          <a:xfrm>
            <a:off x="4815370" y="4010449"/>
            <a:ext cx="900000" cy="9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7" name="Picture 23"/>
          <p:cNvPicPr>
            <a:picLocks noChangeAspect="1" noChangeArrowheads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1" t="17471" r="6306" b="28935"/>
          <a:stretch/>
        </p:blipFill>
        <p:spPr bwMode="auto">
          <a:xfrm>
            <a:off x="4823585" y="4834153"/>
            <a:ext cx="900000" cy="9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5" t="17625" r="6283" b="28785"/>
          <a:stretch/>
        </p:blipFill>
        <p:spPr bwMode="auto">
          <a:xfrm>
            <a:off x="1052736" y="5671240"/>
            <a:ext cx="900000" cy="9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4" t="17932" r="6284" b="28478"/>
          <a:stretch/>
        </p:blipFill>
        <p:spPr bwMode="auto">
          <a:xfrm>
            <a:off x="2504100" y="5670972"/>
            <a:ext cx="900000" cy="9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4" t="17618" r="6284" b="28792"/>
          <a:stretch/>
        </p:blipFill>
        <p:spPr bwMode="auto">
          <a:xfrm>
            <a:off x="2504100" y="6496022"/>
            <a:ext cx="900000" cy="9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75" t="17932" r="6683" b="28478"/>
          <a:stretch/>
        </p:blipFill>
        <p:spPr bwMode="auto">
          <a:xfrm>
            <a:off x="3661123" y="5671240"/>
            <a:ext cx="900000" cy="9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92" t="17618" r="6865" b="28792"/>
          <a:stretch/>
        </p:blipFill>
        <p:spPr bwMode="auto">
          <a:xfrm>
            <a:off x="3655758" y="6496022"/>
            <a:ext cx="900000" cy="9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26" t="17457" r="5931" b="28953"/>
          <a:stretch/>
        </p:blipFill>
        <p:spPr bwMode="auto">
          <a:xfrm>
            <a:off x="4815370" y="5670972"/>
            <a:ext cx="900000" cy="9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8"/>
          <p:cNvPicPr>
            <a:picLocks noChangeAspect="1" noChangeArrowheads="1"/>
          </p:cNvPicPr>
          <p:nvPr/>
        </p:nvPicPr>
        <p:blipFill rotWithShape="1"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26" t="17618" r="5931" b="28792"/>
          <a:stretch/>
        </p:blipFill>
        <p:spPr bwMode="auto">
          <a:xfrm>
            <a:off x="4811703" y="6496022"/>
            <a:ext cx="900000" cy="9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65" t="17653" r="14503" b="28757"/>
          <a:stretch/>
        </p:blipFill>
        <p:spPr bwMode="auto">
          <a:xfrm>
            <a:off x="1052736" y="7319983"/>
            <a:ext cx="900000" cy="9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55" t="17522" r="14413" b="28888"/>
          <a:stretch/>
        </p:blipFill>
        <p:spPr bwMode="auto">
          <a:xfrm>
            <a:off x="2504100" y="7326328"/>
            <a:ext cx="900000" cy="9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 rotWithShape="1"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29" t="17809" r="14539" b="28601"/>
          <a:stretch/>
        </p:blipFill>
        <p:spPr bwMode="auto">
          <a:xfrm>
            <a:off x="3653463" y="7319983"/>
            <a:ext cx="900000" cy="9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 rotWithShape="1"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31" t="18023" r="14537" b="28387"/>
          <a:stretch/>
        </p:blipFill>
        <p:spPr bwMode="auto">
          <a:xfrm>
            <a:off x="4798160" y="7319983"/>
            <a:ext cx="900000" cy="9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" name="Textfeld 33"/>
          <p:cNvSpPr txBox="1"/>
          <p:nvPr/>
        </p:nvSpPr>
        <p:spPr>
          <a:xfrm>
            <a:off x="2480153" y="467544"/>
            <a:ext cx="11648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400" dirty="0" smtClean="0"/>
              <a:t>Treatment #1</a:t>
            </a:r>
            <a:endParaRPr lang="de-CH" sz="1400" dirty="0"/>
          </a:p>
        </p:txBody>
      </p:sp>
      <p:sp>
        <p:nvSpPr>
          <p:cNvPr id="35" name="Textfeld 34"/>
          <p:cNvSpPr txBox="1"/>
          <p:nvPr/>
        </p:nvSpPr>
        <p:spPr>
          <a:xfrm>
            <a:off x="1035973" y="467544"/>
            <a:ext cx="10568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400" dirty="0" err="1" smtClean="0"/>
              <a:t>u</a:t>
            </a:r>
            <a:r>
              <a:rPr lang="de-CH" sz="1400" dirty="0" err="1" smtClean="0"/>
              <a:t>ntreated</a:t>
            </a:r>
            <a:endParaRPr lang="de-CH" sz="1400" dirty="0"/>
          </a:p>
        </p:txBody>
      </p:sp>
      <p:sp>
        <p:nvSpPr>
          <p:cNvPr id="36" name="Textfeld 35"/>
          <p:cNvSpPr txBox="1"/>
          <p:nvPr/>
        </p:nvSpPr>
        <p:spPr>
          <a:xfrm>
            <a:off x="3632281" y="467544"/>
            <a:ext cx="11648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400" dirty="0" smtClean="0"/>
              <a:t>Treatment #2</a:t>
            </a:r>
            <a:endParaRPr lang="de-CH" sz="1400" dirty="0"/>
          </a:p>
        </p:txBody>
      </p:sp>
      <p:sp>
        <p:nvSpPr>
          <p:cNvPr id="37" name="Textfeld 36"/>
          <p:cNvSpPr txBox="1"/>
          <p:nvPr/>
        </p:nvSpPr>
        <p:spPr>
          <a:xfrm>
            <a:off x="4784409" y="467544"/>
            <a:ext cx="11648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400" dirty="0" smtClean="0"/>
              <a:t>Treatment #3</a:t>
            </a:r>
            <a:endParaRPr lang="de-CH" sz="1400" dirty="0"/>
          </a:p>
        </p:txBody>
      </p:sp>
      <p:sp>
        <p:nvSpPr>
          <p:cNvPr id="38" name="Textfeld 37"/>
          <p:cNvSpPr txBox="1"/>
          <p:nvPr/>
        </p:nvSpPr>
        <p:spPr>
          <a:xfrm>
            <a:off x="5728169" y="978383"/>
            <a:ext cx="3433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smtClean="0"/>
              <a:t>d1</a:t>
            </a:r>
            <a:endParaRPr lang="de-CH" sz="1200" dirty="0"/>
          </a:p>
        </p:txBody>
      </p:sp>
      <p:sp>
        <p:nvSpPr>
          <p:cNvPr id="39" name="Textfeld 38"/>
          <p:cNvSpPr txBox="1"/>
          <p:nvPr/>
        </p:nvSpPr>
        <p:spPr>
          <a:xfrm>
            <a:off x="5733256" y="5087089"/>
            <a:ext cx="5721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err="1" smtClean="0"/>
              <a:t>rec</a:t>
            </a:r>
            <a:r>
              <a:rPr lang="de-CH" sz="1200" dirty="0" smtClean="0"/>
              <a:t> d3</a:t>
            </a:r>
            <a:endParaRPr lang="de-CH" sz="1200" dirty="0"/>
          </a:p>
        </p:txBody>
      </p:sp>
      <p:sp>
        <p:nvSpPr>
          <p:cNvPr id="40" name="Textfeld 39"/>
          <p:cNvSpPr txBox="1"/>
          <p:nvPr/>
        </p:nvSpPr>
        <p:spPr>
          <a:xfrm>
            <a:off x="5733256" y="5951185"/>
            <a:ext cx="5721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err="1"/>
              <a:t>r</a:t>
            </a:r>
            <a:r>
              <a:rPr lang="de-CH" sz="1200" dirty="0" err="1" smtClean="0"/>
              <a:t>ec</a:t>
            </a:r>
            <a:r>
              <a:rPr lang="de-CH" sz="1200" dirty="0" smtClean="0"/>
              <a:t> d6</a:t>
            </a:r>
            <a:endParaRPr lang="de-CH" sz="1200" dirty="0"/>
          </a:p>
        </p:txBody>
      </p:sp>
      <p:sp>
        <p:nvSpPr>
          <p:cNvPr id="41" name="Textfeld 40"/>
          <p:cNvSpPr txBox="1"/>
          <p:nvPr/>
        </p:nvSpPr>
        <p:spPr>
          <a:xfrm>
            <a:off x="5733256" y="4211960"/>
            <a:ext cx="5721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err="1"/>
              <a:t>r</a:t>
            </a:r>
            <a:r>
              <a:rPr lang="de-CH" sz="1200" dirty="0" err="1" smtClean="0"/>
              <a:t>ec</a:t>
            </a:r>
            <a:r>
              <a:rPr lang="de-CH" sz="1200" dirty="0" smtClean="0"/>
              <a:t> d2</a:t>
            </a:r>
            <a:endParaRPr lang="de-CH" sz="1200" dirty="0"/>
          </a:p>
        </p:txBody>
      </p:sp>
      <p:sp>
        <p:nvSpPr>
          <p:cNvPr id="42" name="Textfeld 41"/>
          <p:cNvSpPr txBox="1"/>
          <p:nvPr/>
        </p:nvSpPr>
        <p:spPr>
          <a:xfrm>
            <a:off x="5733256" y="3419872"/>
            <a:ext cx="5721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err="1"/>
              <a:t>r</a:t>
            </a:r>
            <a:r>
              <a:rPr lang="de-CH" sz="1200" dirty="0" err="1" smtClean="0"/>
              <a:t>ec</a:t>
            </a:r>
            <a:r>
              <a:rPr lang="de-CH" sz="1200" dirty="0" smtClean="0"/>
              <a:t> d1</a:t>
            </a:r>
            <a:endParaRPr lang="de-CH" sz="1200" dirty="0"/>
          </a:p>
        </p:txBody>
      </p:sp>
      <p:sp>
        <p:nvSpPr>
          <p:cNvPr id="43" name="Textfeld 42"/>
          <p:cNvSpPr txBox="1"/>
          <p:nvPr/>
        </p:nvSpPr>
        <p:spPr>
          <a:xfrm>
            <a:off x="5733256" y="2555776"/>
            <a:ext cx="3433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smtClean="0"/>
              <a:t>d3</a:t>
            </a:r>
            <a:endParaRPr lang="de-CH" sz="1200" dirty="0"/>
          </a:p>
        </p:txBody>
      </p:sp>
      <p:sp>
        <p:nvSpPr>
          <p:cNvPr id="44" name="Textfeld 43"/>
          <p:cNvSpPr txBox="1"/>
          <p:nvPr/>
        </p:nvSpPr>
        <p:spPr>
          <a:xfrm>
            <a:off x="5728169" y="1763688"/>
            <a:ext cx="3433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smtClean="0"/>
              <a:t>d2</a:t>
            </a:r>
            <a:endParaRPr lang="de-CH" sz="1200" dirty="0"/>
          </a:p>
        </p:txBody>
      </p:sp>
      <p:sp>
        <p:nvSpPr>
          <p:cNvPr id="45" name="Textfeld 44"/>
          <p:cNvSpPr txBox="1"/>
          <p:nvPr/>
        </p:nvSpPr>
        <p:spPr>
          <a:xfrm>
            <a:off x="5733256" y="7524328"/>
            <a:ext cx="6506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err="1"/>
              <a:t>r</a:t>
            </a:r>
            <a:r>
              <a:rPr lang="de-CH" sz="1200" dirty="0" err="1" smtClean="0"/>
              <a:t>ec</a:t>
            </a:r>
            <a:r>
              <a:rPr lang="de-CH" sz="1200" dirty="0" smtClean="0"/>
              <a:t> d14</a:t>
            </a:r>
            <a:endParaRPr lang="de-CH" sz="1200" dirty="0"/>
          </a:p>
        </p:txBody>
      </p:sp>
      <p:sp>
        <p:nvSpPr>
          <p:cNvPr id="46" name="Textfeld 45"/>
          <p:cNvSpPr txBox="1"/>
          <p:nvPr/>
        </p:nvSpPr>
        <p:spPr>
          <a:xfrm>
            <a:off x="5733256" y="6732240"/>
            <a:ext cx="6506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err="1"/>
              <a:t>r</a:t>
            </a:r>
            <a:r>
              <a:rPr lang="de-CH" sz="1200" dirty="0" err="1" smtClean="0"/>
              <a:t>ec</a:t>
            </a:r>
            <a:r>
              <a:rPr lang="de-CH" sz="1200" dirty="0" smtClean="0"/>
              <a:t> d10</a:t>
            </a:r>
            <a:endParaRPr lang="de-CH" sz="1200" dirty="0"/>
          </a:p>
        </p:txBody>
      </p:sp>
      <p:sp>
        <p:nvSpPr>
          <p:cNvPr id="47" name="Textfeld 46"/>
          <p:cNvSpPr txBox="1"/>
          <p:nvPr/>
        </p:nvSpPr>
        <p:spPr>
          <a:xfrm>
            <a:off x="1027354" y="2915816"/>
            <a:ext cx="10568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400" dirty="0" err="1" smtClean="0"/>
              <a:t>u</a:t>
            </a:r>
            <a:r>
              <a:rPr lang="de-CH" sz="1400" dirty="0" err="1" smtClean="0"/>
              <a:t>ntreated</a:t>
            </a:r>
            <a:endParaRPr lang="de-CH" sz="1400" dirty="0"/>
          </a:p>
        </p:txBody>
      </p:sp>
      <p:sp>
        <p:nvSpPr>
          <p:cNvPr id="48" name="Textfeld 47"/>
          <p:cNvSpPr txBox="1"/>
          <p:nvPr/>
        </p:nvSpPr>
        <p:spPr>
          <a:xfrm>
            <a:off x="1027354" y="5400222"/>
            <a:ext cx="10568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400" dirty="0" err="1" smtClean="0"/>
              <a:t>u</a:t>
            </a:r>
            <a:r>
              <a:rPr lang="de-CH" sz="1400" dirty="0" err="1" smtClean="0"/>
              <a:t>ntreated</a:t>
            </a:r>
            <a:endParaRPr lang="de-CH" sz="1400" dirty="0"/>
          </a:p>
        </p:txBody>
      </p:sp>
      <p:sp>
        <p:nvSpPr>
          <p:cNvPr id="49" name="Textfeld 48"/>
          <p:cNvSpPr txBox="1"/>
          <p:nvPr/>
        </p:nvSpPr>
        <p:spPr>
          <a:xfrm>
            <a:off x="1038610" y="7053850"/>
            <a:ext cx="10568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400" dirty="0" err="1" smtClean="0"/>
              <a:t>u</a:t>
            </a:r>
            <a:r>
              <a:rPr lang="de-CH" sz="1400" dirty="0" err="1" smtClean="0"/>
              <a:t>ntreated</a:t>
            </a:r>
            <a:endParaRPr lang="de-CH" sz="1400" dirty="0"/>
          </a:p>
        </p:txBody>
      </p:sp>
      <p:cxnSp>
        <p:nvCxnSpPr>
          <p:cNvPr id="50" name="Gerade Verbindung mit Pfeil 49"/>
          <p:cNvCxnSpPr/>
          <p:nvPr/>
        </p:nvCxnSpPr>
        <p:spPr>
          <a:xfrm flipV="1">
            <a:off x="993010" y="711883"/>
            <a:ext cx="0" cy="97737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Gerade Verbindung mit Pfeil 50"/>
          <p:cNvCxnSpPr/>
          <p:nvPr/>
        </p:nvCxnSpPr>
        <p:spPr>
          <a:xfrm>
            <a:off x="994786" y="1687770"/>
            <a:ext cx="965867" cy="148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feld 53"/>
          <p:cNvSpPr txBox="1"/>
          <p:nvPr/>
        </p:nvSpPr>
        <p:spPr>
          <a:xfrm rot="16200000">
            <a:off x="670436" y="1243652"/>
            <a:ext cx="4715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 smtClean="0"/>
              <a:t>SSC</a:t>
            </a:r>
            <a:endParaRPr lang="de-CH" sz="800" dirty="0"/>
          </a:p>
        </p:txBody>
      </p:sp>
      <p:sp>
        <p:nvSpPr>
          <p:cNvPr id="55" name="Textfeld 54"/>
          <p:cNvSpPr txBox="1"/>
          <p:nvPr/>
        </p:nvSpPr>
        <p:spPr>
          <a:xfrm>
            <a:off x="1084242" y="1693727"/>
            <a:ext cx="4715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 smtClean="0"/>
              <a:t>FSC</a:t>
            </a:r>
            <a:endParaRPr lang="de-CH" sz="800" dirty="0"/>
          </a:p>
        </p:txBody>
      </p:sp>
    </p:spTree>
    <p:extLst>
      <p:ext uri="{BB962C8B-B14F-4D97-AF65-F5344CB8AC3E}">
        <p14:creationId xmlns:p14="http://schemas.microsoft.com/office/powerpoint/2010/main" val="3463496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GUID" val="24138725-368e-43dc-be04-999b759eb052"/>
</p:tagLst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</Words>
  <Application>Microsoft Office PowerPoint</Application>
  <PresentationFormat>Bildschirmpräsentation (4:3)</PresentationFormat>
  <Paragraphs>18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Inselspital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Tièche, Colin</dc:creator>
  <cp:lastModifiedBy>Tièche, Colin</cp:lastModifiedBy>
  <cp:revision>5</cp:revision>
  <dcterms:created xsi:type="dcterms:W3CDTF">2015-07-22T11:39:11Z</dcterms:created>
  <dcterms:modified xsi:type="dcterms:W3CDTF">2015-08-05T11:38:37Z</dcterms:modified>
</cp:coreProperties>
</file>