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custDataLst>
    <p:tags r:id="rId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558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4220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189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134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054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006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302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29590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216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82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356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554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6D576-76AF-4951-AFA7-C3EB1E9AC05C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C217-EFA9-43FC-929E-0450D1507B8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102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:\Thoraxchirurgie_LABOR\MU50\EXPERIMENTS\Patrick Dorn\Flow Cytometry\141001 MTA blocks Edu incorporation\141001 150706 EdU analysis t2-MTA blocks EdU incorporation  ungate subG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" t="5807" r="68290" b="24967"/>
          <a:stretch/>
        </p:blipFill>
        <p:spPr bwMode="auto">
          <a:xfrm>
            <a:off x="404664" y="844055"/>
            <a:ext cx="14538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L:\Thoraxchirurgie_LABOR\MU50\EXPERIMENTS\Patrick Dorn\Flow Cytometry\141001 MTA blocks Edu incorporation\141001 150706 EdU analysis t2-MTA blocks EdU incorporation  ungate subG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2" t="7001" r="33882" b="23773"/>
          <a:stretch/>
        </p:blipFill>
        <p:spPr bwMode="auto">
          <a:xfrm>
            <a:off x="2218564" y="817038"/>
            <a:ext cx="14538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L:\Thoraxchirurgie_LABOR\MU50\EXPERIMENTS\Patrick Dorn\Flow Cytometry\141001 MTA blocks Edu incorporation\141001 150706 EdU analysis t2-MTA blocks EdU incorporation  ungate subG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6" t="6619" r="1499" b="24154"/>
          <a:stretch/>
        </p:blipFill>
        <p:spPr bwMode="auto">
          <a:xfrm>
            <a:off x="4077072" y="790551"/>
            <a:ext cx="14538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620688" y="622593"/>
            <a:ext cx="12241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1h 1uM MTA</a:t>
            </a:r>
            <a:endParaRPr lang="en-US" sz="1200" dirty="0"/>
          </a:p>
        </p:txBody>
      </p:sp>
      <p:sp>
        <p:nvSpPr>
          <p:cNvPr id="8" name="Rechteck 7"/>
          <p:cNvSpPr/>
          <p:nvPr/>
        </p:nvSpPr>
        <p:spPr>
          <a:xfrm>
            <a:off x="2369430" y="621977"/>
            <a:ext cx="1152128" cy="27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24h 1uM MTA</a:t>
            </a:r>
            <a:endParaRPr lang="en-US" sz="1200" dirty="0"/>
          </a:p>
        </p:txBody>
      </p:sp>
      <p:sp>
        <p:nvSpPr>
          <p:cNvPr id="9" name="Rechteck 8"/>
          <p:cNvSpPr/>
          <p:nvPr/>
        </p:nvSpPr>
        <p:spPr>
          <a:xfrm>
            <a:off x="4315168" y="618668"/>
            <a:ext cx="1130056" cy="280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48h 1uM MTA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47369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0587af4a-bae4-440b-aca2-46fd21f0c9d2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Bildschirmpräsentation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Tièche, Colin</cp:lastModifiedBy>
  <cp:revision>2</cp:revision>
  <dcterms:created xsi:type="dcterms:W3CDTF">2015-07-22T10:27:09Z</dcterms:created>
  <dcterms:modified xsi:type="dcterms:W3CDTF">2015-08-05T11:39:54Z</dcterms:modified>
</cp:coreProperties>
</file>