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6858000" cy="9144000" type="screen4x3"/>
  <p:notesSz cx="6858000" cy="9144000"/>
  <p:custDataLst>
    <p:tags r:id="rId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743" autoAdjust="0"/>
  </p:normalViewPr>
  <p:slideViewPr>
    <p:cSldViewPr>
      <p:cViewPr varScale="1">
        <p:scale>
          <a:sx n="50" d="100"/>
          <a:sy n="50" d="100"/>
        </p:scale>
        <p:origin x="-1152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EEC0D-A0AF-4E88-94E5-2AC43FA157A6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08429-3608-4D2B-B2DD-54416FED6FB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3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b="1" dirty="0" err="1" smtClean="0"/>
              <a:t>Supplementary</a:t>
            </a:r>
            <a:r>
              <a:rPr lang="de-CH" b="1" baseline="0" dirty="0" smtClean="0"/>
              <a:t> </a:t>
            </a:r>
            <a:r>
              <a:rPr lang="de-CH" b="1" dirty="0" smtClean="0"/>
              <a:t>Figure </a:t>
            </a:r>
            <a:r>
              <a:rPr lang="de-CH" b="1" dirty="0" err="1" smtClean="0"/>
              <a:t>shift</a:t>
            </a:r>
            <a:r>
              <a:rPr lang="de-CH" b="1" baseline="0" dirty="0" smtClean="0"/>
              <a:t> in FSC/SSC</a:t>
            </a:r>
            <a:r>
              <a:rPr lang="de-CH" baseline="0" dirty="0" smtClean="0"/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Prolonged MTA pretreatment extends cisplatin-induced cell cycle arrest.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Flow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cytometric 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nalysis of A549 cells revealed that the treatment-induced logarithmic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changes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forward (FSC-A) and side scatter (SSC-A) signal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intensity correlate with the linear increase in DNA content (DAPI-A) signal intensity. B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ACA46-312A-467F-AF7F-16284DDFC0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69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037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254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553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23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321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318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785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419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657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3066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525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C54A6-5610-4B5C-A967-16558BABBB51}" type="datetimeFigureOut">
              <a:rPr lang="de-CH" smtClean="0"/>
              <a:t>07.12.2015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88601-9F28-45C0-B7CC-CCB88378CD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544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489423" y="755576"/>
            <a:ext cx="5711745" cy="3744416"/>
            <a:chOff x="489423" y="539552"/>
            <a:chExt cx="5711745" cy="3744416"/>
          </a:xfrm>
        </p:grpSpPr>
        <p:sp>
          <p:nvSpPr>
            <p:cNvPr id="17" name="Textfeld 16"/>
            <p:cNvSpPr txBox="1"/>
            <p:nvPr/>
          </p:nvSpPr>
          <p:spPr>
            <a:xfrm>
              <a:off x="3645024" y="539552"/>
              <a:ext cx="7241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F/S-low </a:t>
              </a:r>
              <a:endParaRPr lang="de-CH" sz="1200" dirty="0">
                <a:solidFill>
                  <a:srgbClr val="00B0F0"/>
                </a:solidFill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941168" y="539552"/>
              <a:ext cx="7241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5050"/>
                  </a:solidFill>
                </a:rPr>
                <a:t>F/S-high </a:t>
              </a:r>
              <a:endParaRPr lang="de-CH" sz="1200" dirty="0">
                <a:solidFill>
                  <a:srgbClr val="FF5050"/>
                </a:solidFill>
              </a:endParaRPr>
            </a:p>
          </p:txBody>
        </p:sp>
        <p:grpSp>
          <p:nvGrpSpPr>
            <p:cNvPr id="2" name="Gruppieren 1"/>
            <p:cNvGrpSpPr/>
            <p:nvPr/>
          </p:nvGrpSpPr>
          <p:grpSpPr>
            <a:xfrm>
              <a:off x="489423" y="550585"/>
              <a:ext cx="5711745" cy="3733383"/>
              <a:chOff x="489423" y="766609"/>
              <a:chExt cx="5711745" cy="3733383"/>
            </a:xfrm>
          </p:grpSpPr>
          <p:grpSp>
            <p:nvGrpSpPr>
              <p:cNvPr id="14" name="Gruppieren 13"/>
              <p:cNvGrpSpPr/>
              <p:nvPr/>
            </p:nvGrpSpPr>
            <p:grpSpPr>
              <a:xfrm>
                <a:off x="489423" y="893481"/>
                <a:ext cx="5711745" cy="3606511"/>
                <a:chOff x="489423" y="687910"/>
                <a:chExt cx="5711745" cy="3606511"/>
              </a:xfrm>
            </p:grpSpPr>
            <p:grpSp>
              <p:nvGrpSpPr>
                <p:cNvPr id="6" name="Gruppieren 5"/>
                <p:cNvGrpSpPr/>
                <p:nvPr/>
              </p:nvGrpSpPr>
              <p:grpSpPr>
                <a:xfrm>
                  <a:off x="489423" y="687910"/>
                  <a:ext cx="5711745" cy="3606511"/>
                  <a:chOff x="489423" y="885183"/>
                  <a:chExt cx="5711745" cy="3606511"/>
                </a:xfrm>
              </p:grpSpPr>
              <p:grpSp>
                <p:nvGrpSpPr>
                  <p:cNvPr id="79" name="Gruppieren 78"/>
                  <p:cNvGrpSpPr/>
                  <p:nvPr/>
                </p:nvGrpSpPr>
                <p:grpSpPr>
                  <a:xfrm>
                    <a:off x="2035956" y="885183"/>
                    <a:ext cx="4129348" cy="1624904"/>
                    <a:chOff x="1797185" y="1729990"/>
                    <a:chExt cx="4455168" cy="1624904"/>
                  </a:xfrm>
                </p:grpSpPr>
                <p:cxnSp>
                  <p:nvCxnSpPr>
                    <p:cNvPr id="73" name="Gerade Verbindung mit Pfeil 72"/>
                    <p:cNvCxnSpPr/>
                    <p:nvPr/>
                  </p:nvCxnSpPr>
                  <p:spPr>
                    <a:xfrm flipV="1">
                      <a:off x="2026384" y="1729990"/>
                      <a:ext cx="3448" cy="1407676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Gerade Verbindung mit Pfeil 77"/>
                    <p:cNvCxnSpPr/>
                    <p:nvPr/>
                  </p:nvCxnSpPr>
                  <p:spPr>
                    <a:xfrm flipV="1">
                      <a:off x="2023608" y="3130550"/>
                      <a:ext cx="4228745" cy="129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7" name="Textfeld 76"/>
                    <p:cNvSpPr txBox="1"/>
                    <p:nvPr/>
                  </p:nvSpPr>
                  <p:spPr>
                    <a:xfrm rot="16200000">
                      <a:off x="1551335" y="2523675"/>
                      <a:ext cx="724143" cy="23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CH" sz="800" dirty="0" smtClean="0"/>
                        <a:t>Count</a:t>
                      </a:r>
                      <a:endParaRPr lang="de-CH" sz="800" dirty="0"/>
                    </a:p>
                  </p:txBody>
                </p:sp>
                <p:sp>
                  <p:nvSpPr>
                    <p:cNvPr id="83" name="Textfeld 82"/>
                    <p:cNvSpPr txBox="1"/>
                    <p:nvPr/>
                  </p:nvSpPr>
                  <p:spPr>
                    <a:xfrm>
                      <a:off x="2200801" y="3139450"/>
                      <a:ext cx="7241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CH" sz="800" dirty="0" smtClean="0"/>
                        <a:t>DAPI</a:t>
                      </a:r>
                      <a:endParaRPr lang="de-CH" sz="800" dirty="0"/>
                    </a:p>
                  </p:txBody>
                </p:sp>
              </p:grpSp>
              <p:pic>
                <p:nvPicPr>
                  <p:cNvPr id="7170" name="Picture 2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666" t="9461" r="6028" b="14548"/>
                  <a:stretch/>
                </p:blipFill>
                <p:spPr bwMode="auto">
                  <a:xfrm>
                    <a:off x="716408" y="973163"/>
                    <a:ext cx="1260000" cy="126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171" name="Picture 3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577" t="9651" r="6118" b="14358"/>
                  <a:stretch/>
                </p:blipFill>
                <p:spPr bwMode="auto">
                  <a:xfrm>
                    <a:off x="2308260" y="971600"/>
                    <a:ext cx="1260000" cy="126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173" name="Picture 5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2087" t="9651" r="5607" b="14358"/>
                  <a:stretch/>
                </p:blipFill>
                <p:spPr bwMode="auto">
                  <a:xfrm>
                    <a:off x="3636157" y="973163"/>
                    <a:ext cx="1260000" cy="126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175" name="Picture 7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824" t="9461" r="5431" b="14548"/>
                  <a:stretch/>
                </p:blipFill>
                <p:spPr bwMode="auto">
                  <a:xfrm>
                    <a:off x="4941168" y="964407"/>
                    <a:ext cx="1260000" cy="126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grpSp>
                <p:nvGrpSpPr>
                  <p:cNvPr id="9" name="Gruppieren 8"/>
                  <p:cNvGrpSpPr/>
                  <p:nvPr/>
                </p:nvGrpSpPr>
                <p:grpSpPr>
                  <a:xfrm>
                    <a:off x="4052515" y="979789"/>
                    <a:ext cx="550494" cy="1124657"/>
                    <a:chOff x="4024686" y="983764"/>
                    <a:chExt cx="550494" cy="1124657"/>
                  </a:xfrm>
                </p:grpSpPr>
                <p:cxnSp>
                  <p:nvCxnSpPr>
                    <p:cNvPr id="4" name="Gerade Verbindung 3"/>
                    <p:cNvCxnSpPr/>
                    <p:nvPr/>
                  </p:nvCxnSpPr>
                  <p:spPr>
                    <a:xfrm flipH="1">
                      <a:off x="4130703" y="985090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00B0F0">
                          <a:alpha val="69804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Gerade Verbindung 34"/>
                    <p:cNvCxnSpPr/>
                    <p:nvPr/>
                  </p:nvCxnSpPr>
                  <p:spPr>
                    <a:xfrm flipH="1">
                      <a:off x="4024686" y="986415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00B0F0">
                          <a:alpha val="69804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Gerade Verbindung 35"/>
                    <p:cNvCxnSpPr/>
                    <p:nvPr/>
                  </p:nvCxnSpPr>
                  <p:spPr>
                    <a:xfrm flipH="1">
                      <a:off x="4322860" y="990391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00B0F0">
                          <a:alpha val="69804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Gerade Verbindung 36"/>
                    <p:cNvCxnSpPr/>
                    <p:nvPr/>
                  </p:nvCxnSpPr>
                  <p:spPr>
                    <a:xfrm flipH="1">
                      <a:off x="4574652" y="983764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00B0F0">
                          <a:alpha val="69804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" name="Gruppieren 38"/>
                  <p:cNvGrpSpPr/>
                  <p:nvPr/>
                </p:nvGrpSpPr>
                <p:grpSpPr>
                  <a:xfrm>
                    <a:off x="5396341" y="980060"/>
                    <a:ext cx="550494" cy="1120680"/>
                    <a:chOff x="4024686" y="985090"/>
                    <a:chExt cx="550494" cy="1120680"/>
                  </a:xfrm>
                </p:grpSpPr>
                <p:cxnSp>
                  <p:nvCxnSpPr>
                    <p:cNvPr id="40" name="Gerade Verbindung 39"/>
                    <p:cNvCxnSpPr/>
                    <p:nvPr/>
                  </p:nvCxnSpPr>
                  <p:spPr>
                    <a:xfrm flipH="1">
                      <a:off x="4130703" y="985090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FF0000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Gerade Verbindung 40"/>
                    <p:cNvCxnSpPr/>
                    <p:nvPr/>
                  </p:nvCxnSpPr>
                  <p:spPr>
                    <a:xfrm flipH="1">
                      <a:off x="4024686" y="986415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FF0000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Gerade Verbindung 41"/>
                    <p:cNvCxnSpPr/>
                    <p:nvPr/>
                  </p:nvCxnSpPr>
                  <p:spPr>
                    <a:xfrm flipH="1">
                      <a:off x="4318884" y="986415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FF0000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Gerade Verbindung 42"/>
                    <p:cNvCxnSpPr/>
                    <p:nvPr/>
                  </p:nvCxnSpPr>
                  <p:spPr>
                    <a:xfrm flipH="1">
                      <a:off x="4574652" y="987740"/>
                      <a:ext cx="528" cy="1118030"/>
                    </a:xfrm>
                    <a:prstGeom prst="line">
                      <a:avLst/>
                    </a:prstGeom>
                    <a:ln>
                      <a:solidFill>
                        <a:srgbClr val="FF0000">
                          <a:alpha val="6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" name="Gruppieren 4"/>
                  <p:cNvGrpSpPr/>
                  <p:nvPr/>
                </p:nvGrpSpPr>
                <p:grpSpPr>
                  <a:xfrm>
                    <a:off x="4932000" y="2859674"/>
                    <a:ext cx="1260000" cy="1260000"/>
                    <a:chOff x="4932000" y="2627784"/>
                    <a:chExt cx="1260000" cy="1260000"/>
                  </a:xfrm>
                </p:grpSpPr>
                <p:pic>
                  <p:nvPicPr>
                    <p:cNvPr id="7178" name="Picture 10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1111" t="9387" r="6584" b="14623"/>
                    <a:stretch/>
                  </p:blipFill>
                  <p:spPr bwMode="auto">
                    <a:xfrm>
                      <a:off x="4932000" y="2627784"/>
                      <a:ext cx="1260000" cy="1260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grpSp>
                  <p:nvGrpSpPr>
                    <p:cNvPr id="55" name="Gruppieren 54"/>
                    <p:cNvGrpSpPr/>
                    <p:nvPr/>
                  </p:nvGrpSpPr>
                  <p:grpSpPr>
                    <a:xfrm>
                      <a:off x="5401642" y="2637718"/>
                      <a:ext cx="550494" cy="1121059"/>
                      <a:chOff x="4024686" y="1265847"/>
                      <a:chExt cx="550494" cy="1121059"/>
                    </a:xfrm>
                  </p:grpSpPr>
                  <p:cxnSp>
                    <p:nvCxnSpPr>
                      <p:cNvPr id="56" name="Gerade Verbindung 55"/>
                      <p:cNvCxnSpPr/>
                      <p:nvPr/>
                    </p:nvCxnSpPr>
                    <p:spPr>
                      <a:xfrm flipH="1">
                        <a:off x="4130703" y="1268876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FF0000">
                            <a:alpha val="60000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7" name="Gerade Verbindung 56"/>
                      <p:cNvCxnSpPr/>
                      <p:nvPr/>
                    </p:nvCxnSpPr>
                    <p:spPr>
                      <a:xfrm flipH="1">
                        <a:off x="4024686" y="1268876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FF0000">
                            <a:alpha val="60000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8" name="Gerade Verbindung 57"/>
                      <p:cNvCxnSpPr/>
                      <p:nvPr/>
                    </p:nvCxnSpPr>
                    <p:spPr>
                      <a:xfrm flipH="1">
                        <a:off x="4318884" y="1268876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FF0000">
                            <a:alpha val="60000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9" name="Gerade Verbindung 58"/>
                      <p:cNvCxnSpPr/>
                      <p:nvPr/>
                    </p:nvCxnSpPr>
                    <p:spPr>
                      <a:xfrm flipH="1">
                        <a:off x="4574652" y="1265847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FF0000">
                            <a:alpha val="60000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3" name="Gruppieren 2"/>
                  <p:cNvGrpSpPr/>
                  <p:nvPr/>
                </p:nvGrpSpPr>
                <p:grpSpPr>
                  <a:xfrm>
                    <a:off x="3625159" y="2859674"/>
                    <a:ext cx="1260000" cy="1260000"/>
                    <a:chOff x="3625159" y="2627784"/>
                    <a:chExt cx="1260000" cy="1260000"/>
                  </a:xfrm>
                </p:grpSpPr>
                <p:pic>
                  <p:nvPicPr>
                    <p:cNvPr id="7176" name="Picture 8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1539" t="9352" r="6156" b="14657"/>
                    <a:stretch/>
                  </p:blipFill>
                  <p:spPr bwMode="auto">
                    <a:xfrm>
                      <a:off x="3625159" y="2627784"/>
                      <a:ext cx="1260000" cy="1260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grpSp>
                  <p:nvGrpSpPr>
                    <p:cNvPr id="60" name="Gruppieren 59"/>
                    <p:cNvGrpSpPr/>
                    <p:nvPr/>
                  </p:nvGrpSpPr>
                  <p:grpSpPr>
                    <a:xfrm>
                      <a:off x="4045889" y="2636771"/>
                      <a:ext cx="550494" cy="1122006"/>
                      <a:chOff x="4024686" y="1267820"/>
                      <a:chExt cx="550494" cy="1122006"/>
                    </a:xfrm>
                  </p:grpSpPr>
                  <p:cxnSp>
                    <p:nvCxnSpPr>
                      <p:cNvPr id="61" name="Gerade Verbindung 60"/>
                      <p:cNvCxnSpPr/>
                      <p:nvPr/>
                    </p:nvCxnSpPr>
                    <p:spPr>
                      <a:xfrm flipH="1">
                        <a:off x="4130703" y="1271796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00B0F0">
                            <a:alpha val="69804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2" name="Gerade Verbindung 61"/>
                      <p:cNvCxnSpPr/>
                      <p:nvPr/>
                    </p:nvCxnSpPr>
                    <p:spPr>
                      <a:xfrm flipH="1">
                        <a:off x="4024686" y="1267820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00B0F0">
                            <a:alpha val="69804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4" name="Gerade Verbindung 63"/>
                      <p:cNvCxnSpPr/>
                      <p:nvPr/>
                    </p:nvCxnSpPr>
                    <p:spPr>
                      <a:xfrm flipH="1">
                        <a:off x="4322860" y="1271796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00B0F0">
                            <a:alpha val="69804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Gerade Verbindung 64"/>
                      <p:cNvCxnSpPr/>
                      <p:nvPr/>
                    </p:nvCxnSpPr>
                    <p:spPr>
                      <a:xfrm flipH="1">
                        <a:off x="4574652" y="1271796"/>
                        <a:ext cx="528" cy="1118030"/>
                      </a:xfrm>
                      <a:prstGeom prst="line">
                        <a:avLst/>
                      </a:prstGeom>
                      <a:ln>
                        <a:solidFill>
                          <a:srgbClr val="00B0F0">
                            <a:alpha val="69804"/>
                          </a:srgb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44" name="Textfeld 43"/>
                  <p:cNvSpPr txBox="1"/>
                  <p:nvPr/>
                </p:nvSpPr>
                <p:spPr>
                  <a:xfrm rot="16200000">
                    <a:off x="320730" y="1437709"/>
                    <a:ext cx="55283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CH" sz="800" dirty="0" smtClean="0"/>
                      <a:t>SSC</a:t>
                    </a:r>
                    <a:endParaRPr lang="de-CH" sz="800" dirty="0"/>
                  </a:p>
                </p:txBody>
              </p:sp>
              <p:sp>
                <p:nvSpPr>
                  <p:cNvPr id="45" name="Textfeld 44"/>
                  <p:cNvSpPr txBox="1"/>
                  <p:nvPr/>
                </p:nvSpPr>
                <p:spPr>
                  <a:xfrm>
                    <a:off x="1076737" y="2224407"/>
                    <a:ext cx="539342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CH" sz="800" dirty="0" smtClean="0"/>
                      <a:t>FSC</a:t>
                    </a:r>
                    <a:endParaRPr lang="de-CH" sz="800" dirty="0"/>
                  </a:p>
                </p:txBody>
              </p:sp>
              <p:pic>
                <p:nvPicPr>
                  <p:cNvPr id="8" name="Picture 3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599" t="9906" r="6096" b="14103"/>
                  <a:stretch/>
                </p:blipFill>
                <p:spPr bwMode="auto">
                  <a:xfrm>
                    <a:off x="2308260" y="2872637"/>
                    <a:ext cx="1260000" cy="12600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grpSp>
                <p:nvGrpSpPr>
                  <p:cNvPr id="51" name="Gruppieren 50"/>
                  <p:cNvGrpSpPr/>
                  <p:nvPr/>
                </p:nvGrpSpPr>
                <p:grpSpPr>
                  <a:xfrm>
                    <a:off x="2025831" y="2859674"/>
                    <a:ext cx="4139470" cy="1632020"/>
                    <a:chOff x="1773512" y="2010906"/>
                    <a:chExt cx="4466089" cy="1632020"/>
                  </a:xfrm>
                </p:grpSpPr>
                <p:cxnSp>
                  <p:nvCxnSpPr>
                    <p:cNvPr id="53" name="Gerade Verbindung mit Pfeil 52"/>
                    <p:cNvCxnSpPr/>
                    <p:nvPr/>
                  </p:nvCxnSpPr>
                  <p:spPr>
                    <a:xfrm flipV="1">
                      <a:off x="2005955" y="2010906"/>
                      <a:ext cx="3448" cy="1407676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Gerade Verbindung mit Pfeil 53"/>
                    <p:cNvCxnSpPr/>
                    <p:nvPr/>
                  </p:nvCxnSpPr>
                  <p:spPr>
                    <a:xfrm flipV="1">
                      <a:off x="2010856" y="3418582"/>
                      <a:ext cx="4228745" cy="129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6" name="Textfeld 65"/>
                    <p:cNvSpPr txBox="1"/>
                    <p:nvPr/>
                  </p:nvSpPr>
                  <p:spPr>
                    <a:xfrm rot="16200000">
                      <a:off x="1527662" y="2736648"/>
                      <a:ext cx="724143" cy="23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CH" sz="800" dirty="0" smtClean="0"/>
                        <a:t>gH2AX</a:t>
                      </a:r>
                      <a:endParaRPr lang="de-CH" sz="800" dirty="0"/>
                    </a:p>
                  </p:txBody>
                </p:sp>
                <p:sp>
                  <p:nvSpPr>
                    <p:cNvPr id="67" name="Textfeld 66"/>
                    <p:cNvSpPr txBox="1"/>
                    <p:nvPr/>
                  </p:nvSpPr>
                  <p:spPr>
                    <a:xfrm>
                      <a:off x="2200801" y="3427482"/>
                      <a:ext cx="724143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CH" sz="800" dirty="0" smtClean="0"/>
                        <a:t>DAPI</a:t>
                      </a:r>
                      <a:endParaRPr lang="de-CH" sz="800" dirty="0"/>
                    </a:p>
                  </p:txBody>
                </p:sp>
              </p:grpSp>
            </p:grpSp>
            <p:sp>
              <p:nvSpPr>
                <p:cNvPr id="12" name="Freihandform 11"/>
                <p:cNvSpPr/>
                <p:nvPr/>
              </p:nvSpPr>
              <p:spPr>
                <a:xfrm>
                  <a:off x="836712" y="788796"/>
                  <a:ext cx="1115367" cy="1110342"/>
                </a:xfrm>
                <a:custGeom>
                  <a:avLst/>
                  <a:gdLst>
                    <a:gd name="connsiteX0" fmla="*/ 0 w 1115367"/>
                    <a:gd name="connsiteY0" fmla="*/ 462224 h 1110342"/>
                    <a:gd name="connsiteX1" fmla="*/ 5024 w 1115367"/>
                    <a:gd name="connsiteY1" fmla="*/ 0 h 1110342"/>
                    <a:gd name="connsiteX2" fmla="*/ 1115367 w 1115367"/>
                    <a:gd name="connsiteY2" fmla="*/ 0 h 1110342"/>
                    <a:gd name="connsiteX3" fmla="*/ 1110342 w 1115367"/>
                    <a:gd name="connsiteY3" fmla="*/ 1110342 h 1110342"/>
                    <a:gd name="connsiteX4" fmla="*/ 200967 w 1115367"/>
                    <a:gd name="connsiteY4" fmla="*/ 1110342 h 1110342"/>
                    <a:gd name="connsiteX5" fmla="*/ 200967 w 1115367"/>
                    <a:gd name="connsiteY5" fmla="*/ 457200 h 1110342"/>
                    <a:gd name="connsiteX6" fmla="*/ 0 w 1115367"/>
                    <a:gd name="connsiteY6" fmla="*/ 462224 h 11103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5367" h="1110342">
                      <a:moveTo>
                        <a:pt x="0" y="462224"/>
                      </a:moveTo>
                      <a:cubicBezTo>
                        <a:pt x="1675" y="308149"/>
                        <a:pt x="3349" y="154075"/>
                        <a:pt x="5024" y="0"/>
                      </a:cubicBezTo>
                      <a:lnTo>
                        <a:pt x="1115367" y="0"/>
                      </a:lnTo>
                      <a:lnTo>
                        <a:pt x="1110342" y="1110342"/>
                      </a:lnTo>
                      <a:lnTo>
                        <a:pt x="200967" y="1110342"/>
                      </a:lnTo>
                      <a:lnTo>
                        <a:pt x="200967" y="457200"/>
                      </a:lnTo>
                      <a:lnTo>
                        <a:pt x="0" y="462224"/>
                      </a:lnTo>
                      <a:close/>
                    </a:path>
                  </a:pathLst>
                </a:custGeom>
                <a:solidFill>
                  <a:srgbClr val="FF0000">
                    <a:alpha val="3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CH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" name="Rechteck 12"/>
                <p:cNvSpPr/>
                <p:nvPr/>
              </p:nvSpPr>
              <p:spPr>
                <a:xfrm>
                  <a:off x="846761" y="1255842"/>
                  <a:ext cx="183196" cy="638272"/>
                </a:xfrm>
                <a:prstGeom prst="rect">
                  <a:avLst/>
                </a:prstGeom>
                <a:solidFill>
                  <a:srgbClr val="00B0F0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CH">
                    <a:solidFill>
                      <a:srgbClr val="00B0F0"/>
                    </a:solidFill>
                  </a:endParaRPr>
                </a:p>
              </p:txBody>
            </p:sp>
          </p:grpSp>
          <p:sp>
            <p:nvSpPr>
              <p:cNvPr id="49" name="Textfeld 48"/>
              <p:cNvSpPr txBox="1"/>
              <p:nvPr/>
            </p:nvSpPr>
            <p:spPr>
              <a:xfrm>
                <a:off x="746756" y="766609"/>
                <a:ext cx="14581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200" dirty="0" smtClean="0"/>
                  <a:t>Treatment #1 d1</a:t>
                </a:r>
                <a:endParaRPr lang="de-CH" sz="1200" dirty="0"/>
              </a:p>
            </p:txBody>
          </p:sp>
        </p:grpSp>
      </p:grpSp>
      <p:sp>
        <p:nvSpPr>
          <p:cNvPr id="10" name="Textfeld 9"/>
          <p:cNvSpPr txBox="1"/>
          <p:nvPr/>
        </p:nvSpPr>
        <p:spPr>
          <a:xfrm>
            <a:off x="489362" y="45825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A</a:t>
            </a:r>
            <a:endParaRPr lang="de-CH" dirty="0"/>
          </a:p>
        </p:txBody>
      </p:sp>
      <p:sp>
        <p:nvSpPr>
          <p:cNvPr id="68" name="Textfeld 67"/>
          <p:cNvSpPr txBox="1"/>
          <p:nvPr/>
        </p:nvSpPr>
        <p:spPr>
          <a:xfrm>
            <a:off x="2060848" y="44604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B</a:t>
            </a:r>
            <a:endParaRPr lang="de-CH" dirty="0"/>
          </a:p>
        </p:txBody>
      </p:sp>
      <p:sp>
        <p:nvSpPr>
          <p:cNvPr id="69" name="Textfeld 68"/>
          <p:cNvSpPr txBox="1"/>
          <p:nvPr/>
        </p:nvSpPr>
        <p:spPr>
          <a:xfrm>
            <a:off x="2060848" y="249864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839215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49119bfb-a3f2-48b9-a200-2708ef192ffa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Bildschirmpräsentation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Tièche, Colin</dc:creator>
  <cp:lastModifiedBy>Marti, Thomas Michael</cp:lastModifiedBy>
  <cp:revision>28</cp:revision>
  <dcterms:created xsi:type="dcterms:W3CDTF">2015-07-02T07:00:27Z</dcterms:created>
  <dcterms:modified xsi:type="dcterms:W3CDTF">2015-12-07T13:26:18Z</dcterms:modified>
</cp:coreProperties>
</file>