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858000" cy="9144000"/>
  <p:custDataLst>
    <p:tags r:id="rId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808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19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785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58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80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869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3082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667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900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0197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32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02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FB855-BA1C-4304-9DA9-30C591712802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0D52-27D0-4E8B-B713-8288DEFCD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097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pieren 29"/>
          <p:cNvGrpSpPr/>
          <p:nvPr/>
        </p:nvGrpSpPr>
        <p:grpSpPr>
          <a:xfrm>
            <a:off x="2492896" y="734054"/>
            <a:ext cx="900000" cy="900000"/>
            <a:chOff x="1567117" y="611560"/>
            <a:chExt cx="900000" cy="900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9" t="17640" r="6298" b="28770"/>
            <a:stretch/>
          </p:blipFill>
          <p:spPr bwMode="auto">
            <a:xfrm>
              <a:off x="1567117" y="6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" name="Gruppieren 3"/>
            <p:cNvGrpSpPr/>
            <p:nvPr/>
          </p:nvGrpSpPr>
          <p:grpSpPr>
            <a:xfrm>
              <a:off x="1903238" y="611561"/>
              <a:ext cx="393540" cy="807215"/>
              <a:chOff x="2215391" y="795303"/>
              <a:chExt cx="393540" cy="807215"/>
            </a:xfrm>
          </p:grpSpPr>
          <p:cxnSp>
            <p:nvCxnSpPr>
              <p:cNvPr id="53" name="Gerade Verbindung 52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Gerade Verbindung 53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rade Verbindung 54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Gerade Verbindung 55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uppieren 23"/>
          <p:cNvGrpSpPr/>
          <p:nvPr/>
        </p:nvGrpSpPr>
        <p:grpSpPr>
          <a:xfrm>
            <a:off x="2492896" y="2395601"/>
            <a:ext cx="900000" cy="900000"/>
            <a:chOff x="1534469" y="2411560"/>
            <a:chExt cx="900000" cy="9000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9" t="17624" r="6298" b="28786"/>
            <a:stretch/>
          </p:blipFill>
          <p:spPr bwMode="auto">
            <a:xfrm>
              <a:off x="1534469" y="24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8" name="Gruppieren 67"/>
            <p:cNvGrpSpPr/>
            <p:nvPr/>
          </p:nvGrpSpPr>
          <p:grpSpPr>
            <a:xfrm>
              <a:off x="1876756" y="2411760"/>
              <a:ext cx="393540" cy="807215"/>
              <a:chOff x="2215391" y="795303"/>
              <a:chExt cx="393540" cy="807215"/>
            </a:xfrm>
          </p:grpSpPr>
          <p:cxnSp>
            <p:nvCxnSpPr>
              <p:cNvPr id="69" name="Gerade Verbindung 6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Gerade Verbindung 6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Gerade Verbindung 7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Gerade Verbindung 7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uppieren 22"/>
          <p:cNvGrpSpPr/>
          <p:nvPr/>
        </p:nvGrpSpPr>
        <p:grpSpPr>
          <a:xfrm>
            <a:off x="2495989" y="3223593"/>
            <a:ext cx="900000" cy="900000"/>
            <a:chOff x="1519555" y="3348000"/>
            <a:chExt cx="900000" cy="900000"/>
          </a:xfrm>
        </p:grpSpPr>
        <p:pic>
          <p:nvPicPr>
            <p:cNvPr id="1046" name="Picture 2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7" t="17638" r="6280" b="28772"/>
            <a:stretch/>
          </p:blipFill>
          <p:spPr bwMode="auto">
            <a:xfrm>
              <a:off x="1519555" y="334800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8" name="Gruppieren 97"/>
            <p:cNvGrpSpPr/>
            <p:nvPr/>
          </p:nvGrpSpPr>
          <p:grpSpPr>
            <a:xfrm>
              <a:off x="1859381" y="3350484"/>
              <a:ext cx="393540" cy="807215"/>
              <a:chOff x="2215391" y="795303"/>
              <a:chExt cx="393540" cy="807215"/>
            </a:xfrm>
          </p:grpSpPr>
          <p:cxnSp>
            <p:nvCxnSpPr>
              <p:cNvPr id="99" name="Gerade Verbindung 9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 Verbindung 9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Gerade Verbindung 10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 Verbindung 10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uppieren 17"/>
          <p:cNvGrpSpPr/>
          <p:nvPr/>
        </p:nvGrpSpPr>
        <p:grpSpPr>
          <a:xfrm>
            <a:off x="2495989" y="4050494"/>
            <a:ext cx="900000" cy="901291"/>
            <a:chOff x="1519555" y="4247510"/>
            <a:chExt cx="900000" cy="901291"/>
          </a:xfrm>
        </p:grpSpPr>
        <p:pic>
          <p:nvPicPr>
            <p:cNvPr id="1047" name="Picture 2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7" t="17986" r="6280" b="28424"/>
            <a:stretch/>
          </p:blipFill>
          <p:spPr bwMode="auto">
            <a:xfrm>
              <a:off x="1519555" y="4248801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3" name="Gruppieren 102"/>
            <p:cNvGrpSpPr/>
            <p:nvPr/>
          </p:nvGrpSpPr>
          <p:grpSpPr>
            <a:xfrm>
              <a:off x="1858857" y="4247510"/>
              <a:ext cx="393540" cy="807215"/>
              <a:chOff x="2215391" y="795303"/>
              <a:chExt cx="393540" cy="807215"/>
            </a:xfrm>
          </p:grpSpPr>
          <p:cxnSp>
            <p:nvCxnSpPr>
              <p:cNvPr id="104" name="Gerade Verbindung 10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 Verbindung 10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Gerade Verbindung 10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Gerade Verbindung 10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uppieren 16"/>
          <p:cNvGrpSpPr/>
          <p:nvPr/>
        </p:nvGrpSpPr>
        <p:grpSpPr>
          <a:xfrm>
            <a:off x="2495989" y="4885262"/>
            <a:ext cx="900000" cy="900000"/>
            <a:chOff x="1519555" y="5148801"/>
            <a:chExt cx="900000" cy="900000"/>
          </a:xfrm>
        </p:grpSpPr>
        <p:pic>
          <p:nvPicPr>
            <p:cNvPr id="1048" name="Picture 2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7" t="17624" r="6280" b="28786"/>
            <a:stretch/>
          </p:blipFill>
          <p:spPr bwMode="auto">
            <a:xfrm>
              <a:off x="1519555" y="5148801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8" name="Gruppieren 107"/>
            <p:cNvGrpSpPr/>
            <p:nvPr/>
          </p:nvGrpSpPr>
          <p:grpSpPr>
            <a:xfrm>
              <a:off x="1859353" y="5156449"/>
              <a:ext cx="393540" cy="807215"/>
              <a:chOff x="2215391" y="795303"/>
              <a:chExt cx="393540" cy="807215"/>
            </a:xfrm>
          </p:grpSpPr>
          <p:cxnSp>
            <p:nvCxnSpPr>
              <p:cNvPr id="109" name="Gerade Verbindung 10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 Verbindung 10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 Verbindung 11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 Verbindung 11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uppieren 11"/>
          <p:cNvGrpSpPr/>
          <p:nvPr/>
        </p:nvGrpSpPr>
        <p:grpSpPr>
          <a:xfrm>
            <a:off x="2504723" y="5707846"/>
            <a:ext cx="900000" cy="900123"/>
            <a:chOff x="1514343" y="6033687"/>
            <a:chExt cx="900000" cy="900123"/>
          </a:xfrm>
        </p:grpSpPr>
        <p:pic>
          <p:nvPicPr>
            <p:cNvPr id="1060" name="Picture 36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8" t="18044" r="6289" b="28366"/>
            <a:stretch/>
          </p:blipFill>
          <p:spPr bwMode="auto">
            <a:xfrm>
              <a:off x="1514343" y="603381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3" name="Gruppieren 142"/>
            <p:cNvGrpSpPr/>
            <p:nvPr/>
          </p:nvGrpSpPr>
          <p:grpSpPr>
            <a:xfrm>
              <a:off x="1873870" y="6033687"/>
              <a:ext cx="393540" cy="807215"/>
              <a:chOff x="2215391" y="795303"/>
              <a:chExt cx="393540" cy="807215"/>
            </a:xfrm>
          </p:grpSpPr>
          <p:cxnSp>
            <p:nvCxnSpPr>
              <p:cNvPr id="144" name="Gerade Verbindung 14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Gerade Verbindung 14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Gerade Verbindung 14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Gerade Verbindung 14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uppieren 10"/>
          <p:cNvGrpSpPr/>
          <p:nvPr/>
        </p:nvGrpSpPr>
        <p:grpSpPr>
          <a:xfrm>
            <a:off x="2504723" y="6539656"/>
            <a:ext cx="900000" cy="900000"/>
            <a:chOff x="1510879" y="6933810"/>
            <a:chExt cx="900000" cy="900000"/>
          </a:xfrm>
        </p:grpSpPr>
        <p:pic>
          <p:nvPicPr>
            <p:cNvPr id="1062" name="Picture 38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85" t="18086" r="5973" b="28324"/>
            <a:stretch/>
          </p:blipFill>
          <p:spPr bwMode="auto">
            <a:xfrm>
              <a:off x="1510879" y="693381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8" name="Gruppieren 147"/>
            <p:cNvGrpSpPr/>
            <p:nvPr/>
          </p:nvGrpSpPr>
          <p:grpSpPr>
            <a:xfrm>
              <a:off x="1866609" y="6933919"/>
              <a:ext cx="393540" cy="807215"/>
              <a:chOff x="2215391" y="795303"/>
              <a:chExt cx="393540" cy="807215"/>
            </a:xfrm>
          </p:grpSpPr>
          <p:cxnSp>
            <p:nvCxnSpPr>
              <p:cNvPr id="149" name="Gerade Verbindung 14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Gerade Verbindung 14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Gerade Verbindung 15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Gerade Verbindung 15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uppieren 5"/>
          <p:cNvGrpSpPr/>
          <p:nvPr/>
        </p:nvGrpSpPr>
        <p:grpSpPr>
          <a:xfrm>
            <a:off x="2504369" y="7354895"/>
            <a:ext cx="900000" cy="900675"/>
            <a:chOff x="1510879" y="7834550"/>
            <a:chExt cx="900000" cy="900675"/>
          </a:xfrm>
        </p:grpSpPr>
        <p:pic>
          <p:nvPicPr>
            <p:cNvPr id="1071" name="Picture 47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63" t="17909" r="14505" b="28501"/>
            <a:stretch/>
          </p:blipFill>
          <p:spPr bwMode="auto">
            <a:xfrm>
              <a:off x="1510879" y="7835225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" name="Gruppieren 4"/>
            <p:cNvGrpSpPr/>
            <p:nvPr/>
          </p:nvGrpSpPr>
          <p:grpSpPr>
            <a:xfrm>
              <a:off x="1788296" y="7834550"/>
              <a:ext cx="382744" cy="805722"/>
              <a:chOff x="2154651" y="7998368"/>
              <a:chExt cx="382744" cy="805722"/>
            </a:xfrm>
          </p:grpSpPr>
          <p:cxnSp>
            <p:nvCxnSpPr>
              <p:cNvPr id="173" name="Gerade Verbindung 172"/>
              <p:cNvCxnSpPr/>
              <p:nvPr/>
            </p:nvCxnSpPr>
            <p:spPr>
              <a:xfrm flipH="1">
                <a:off x="2223329" y="7998368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Gerade Verbindung 173"/>
              <p:cNvCxnSpPr/>
              <p:nvPr/>
            </p:nvCxnSpPr>
            <p:spPr>
              <a:xfrm flipH="1">
                <a:off x="2340256" y="7999423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Gerade Verbindung 174"/>
              <p:cNvCxnSpPr/>
              <p:nvPr/>
            </p:nvCxnSpPr>
            <p:spPr>
              <a:xfrm flipH="1">
                <a:off x="2536200" y="7999423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Gerade Verbindung 175"/>
              <p:cNvCxnSpPr/>
              <p:nvPr/>
            </p:nvCxnSpPr>
            <p:spPr>
              <a:xfrm>
                <a:off x="2154651" y="7998839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uppieren 28"/>
          <p:cNvGrpSpPr/>
          <p:nvPr/>
        </p:nvGrpSpPr>
        <p:grpSpPr>
          <a:xfrm>
            <a:off x="2495989" y="1567409"/>
            <a:ext cx="900000" cy="900000"/>
            <a:chOff x="1534469" y="1511560"/>
            <a:chExt cx="900000" cy="9000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59" t="17996" r="6298" b="28414"/>
            <a:stretch/>
          </p:blipFill>
          <p:spPr bwMode="auto">
            <a:xfrm>
              <a:off x="1534469" y="15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3" name="Gruppieren 62"/>
            <p:cNvGrpSpPr/>
            <p:nvPr/>
          </p:nvGrpSpPr>
          <p:grpSpPr>
            <a:xfrm>
              <a:off x="1873949" y="1511564"/>
              <a:ext cx="393540" cy="807215"/>
              <a:chOff x="2215391" y="795303"/>
              <a:chExt cx="393540" cy="807215"/>
            </a:xfrm>
          </p:grpSpPr>
          <p:cxnSp>
            <p:nvCxnSpPr>
              <p:cNvPr id="64" name="Gerade Verbindung 6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Gerade Verbindung 6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Gerade Verbindung 6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Gerade Verbindung 6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Gruppieren 30"/>
          <p:cNvGrpSpPr/>
          <p:nvPr/>
        </p:nvGrpSpPr>
        <p:grpSpPr>
          <a:xfrm>
            <a:off x="3681128" y="734054"/>
            <a:ext cx="900000" cy="900000"/>
            <a:chOff x="2708920" y="611560"/>
            <a:chExt cx="900000" cy="900000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20" t="17622" r="5937" b="28788"/>
            <a:stretch/>
          </p:blipFill>
          <p:spPr bwMode="auto">
            <a:xfrm>
              <a:off x="2708920" y="6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8" name="Gruppieren 57"/>
            <p:cNvGrpSpPr/>
            <p:nvPr/>
          </p:nvGrpSpPr>
          <p:grpSpPr>
            <a:xfrm>
              <a:off x="3044500" y="615036"/>
              <a:ext cx="393540" cy="807215"/>
              <a:chOff x="2215391" y="795303"/>
              <a:chExt cx="393540" cy="807215"/>
            </a:xfrm>
          </p:grpSpPr>
          <p:cxnSp>
            <p:nvCxnSpPr>
              <p:cNvPr id="59" name="Gerade Verbindung 5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Gerade Verbindung 5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Gerade Verbindung 6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Gerade Verbindung 6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uppieren 27"/>
          <p:cNvGrpSpPr/>
          <p:nvPr/>
        </p:nvGrpSpPr>
        <p:grpSpPr>
          <a:xfrm>
            <a:off x="3681128" y="1567409"/>
            <a:ext cx="900000" cy="900000"/>
            <a:chOff x="2708920" y="1511560"/>
            <a:chExt cx="900000" cy="900000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20" t="17631" r="5937" b="28779"/>
            <a:stretch/>
          </p:blipFill>
          <p:spPr bwMode="auto">
            <a:xfrm>
              <a:off x="2708920" y="15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3" name="Gruppieren 72"/>
            <p:cNvGrpSpPr/>
            <p:nvPr/>
          </p:nvGrpSpPr>
          <p:grpSpPr>
            <a:xfrm>
              <a:off x="3043305" y="1512075"/>
              <a:ext cx="393540" cy="807215"/>
              <a:chOff x="2215391" y="795303"/>
              <a:chExt cx="393540" cy="807215"/>
            </a:xfrm>
          </p:grpSpPr>
          <p:cxnSp>
            <p:nvCxnSpPr>
              <p:cNvPr id="74" name="Gerade Verbindung 7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Gerade Verbindung 7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Gerade Verbindung 7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Gerade Verbindung 7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uppieren 24"/>
          <p:cNvGrpSpPr/>
          <p:nvPr/>
        </p:nvGrpSpPr>
        <p:grpSpPr>
          <a:xfrm>
            <a:off x="3681128" y="2395601"/>
            <a:ext cx="900000" cy="900000"/>
            <a:chOff x="2708920" y="2411560"/>
            <a:chExt cx="900000" cy="900000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20" t="17624" r="5937" b="28786"/>
            <a:stretch/>
          </p:blipFill>
          <p:spPr bwMode="auto">
            <a:xfrm>
              <a:off x="2708920" y="24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8" name="Gruppieren 77"/>
            <p:cNvGrpSpPr/>
            <p:nvPr/>
          </p:nvGrpSpPr>
          <p:grpSpPr>
            <a:xfrm>
              <a:off x="3046574" y="2412271"/>
              <a:ext cx="393540" cy="807215"/>
              <a:chOff x="2215391" y="795303"/>
              <a:chExt cx="393540" cy="807215"/>
            </a:xfrm>
          </p:grpSpPr>
          <p:cxnSp>
            <p:nvCxnSpPr>
              <p:cNvPr id="79" name="Gerade Verbindung 7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Gerade Verbindung 7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Gerade Verbindung 8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Gerade Verbindung 8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uppieren 21"/>
          <p:cNvGrpSpPr/>
          <p:nvPr/>
        </p:nvGrpSpPr>
        <p:grpSpPr>
          <a:xfrm>
            <a:off x="3667876" y="3223593"/>
            <a:ext cx="900000" cy="900000"/>
            <a:chOff x="2708920" y="3311560"/>
            <a:chExt cx="900000" cy="900000"/>
          </a:xfrm>
        </p:grpSpPr>
        <p:pic>
          <p:nvPicPr>
            <p:cNvPr id="1050" name="Picture 26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02" t="17638" r="6756" b="28772"/>
            <a:stretch/>
          </p:blipFill>
          <p:spPr bwMode="auto">
            <a:xfrm>
              <a:off x="2708920" y="33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3" name="Gruppieren 112"/>
            <p:cNvGrpSpPr/>
            <p:nvPr/>
          </p:nvGrpSpPr>
          <p:grpSpPr>
            <a:xfrm>
              <a:off x="3057340" y="3316775"/>
              <a:ext cx="393540" cy="807215"/>
              <a:chOff x="2215391" y="795303"/>
              <a:chExt cx="393540" cy="807215"/>
            </a:xfrm>
          </p:grpSpPr>
          <p:cxnSp>
            <p:nvCxnSpPr>
              <p:cNvPr id="114" name="Gerade Verbindung 11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Gerade Verbindung 11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Gerade Verbindung 11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Gerade Verbindung 11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uppieren 18"/>
          <p:cNvGrpSpPr/>
          <p:nvPr/>
        </p:nvGrpSpPr>
        <p:grpSpPr>
          <a:xfrm>
            <a:off x="3672504" y="4050494"/>
            <a:ext cx="900000" cy="900000"/>
            <a:chOff x="2708920" y="4221159"/>
            <a:chExt cx="900000" cy="900000"/>
          </a:xfrm>
        </p:grpSpPr>
        <p:pic>
          <p:nvPicPr>
            <p:cNvPr id="1051" name="Picture 27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29" t="17686" r="6129" b="28724"/>
            <a:stretch/>
          </p:blipFill>
          <p:spPr bwMode="auto">
            <a:xfrm>
              <a:off x="2708920" y="4221159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8" name="Gruppieren 117"/>
            <p:cNvGrpSpPr/>
            <p:nvPr/>
          </p:nvGrpSpPr>
          <p:grpSpPr>
            <a:xfrm>
              <a:off x="2995288" y="4222736"/>
              <a:ext cx="393540" cy="807215"/>
              <a:chOff x="2215391" y="795303"/>
              <a:chExt cx="393540" cy="807215"/>
            </a:xfrm>
          </p:grpSpPr>
          <p:cxnSp>
            <p:nvCxnSpPr>
              <p:cNvPr id="119" name="Gerade Verbindung 11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Gerade Verbindung 11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Gerade Verbindung 12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Gerade Verbindung 12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uppieren 15"/>
          <p:cNvGrpSpPr/>
          <p:nvPr/>
        </p:nvGrpSpPr>
        <p:grpSpPr>
          <a:xfrm>
            <a:off x="3672752" y="4879777"/>
            <a:ext cx="900000" cy="905485"/>
            <a:chOff x="2734618" y="5144561"/>
            <a:chExt cx="900000" cy="905485"/>
          </a:xfrm>
        </p:grpSpPr>
        <p:pic>
          <p:nvPicPr>
            <p:cNvPr id="1054" name="Picture 30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29" t="18051" r="6129" b="28359"/>
            <a:stretch/>
          </p:blipFill>
          <p:spPr bwMode="auto">
            <a:xfrm>
              <a:off x="2734618" y="515004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3" name="Gruppieren 122"/>
            <p:cNvGrpSpPr/>
            <p:nvPr/>
          </p:nvGrpSpPr>
          <p:grpSpPr>
            <a:xfrm>
              <a:off x="3018678" y="5144561"/>
              <a:ext cx="393540" cy="807215"/>
              <a:chOff x="2215391" y="795303"/>
              <a:chExt cx="393540" cy="807215"/>
            </a:xfrm>
          </p:grpSpPr>
          <p:cxnSp>
            <p:nvCxnSpPr>
              <p:cNvPr id="124" name="Gerade Verbindung 12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Gerade Verbindung 12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Gerade Verbindung 12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Gerade Verbindung 12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uppieren 12"/>
          <p:cNvGrpSpPr/>
          <p:nvPr/>
        </p:nvGrpSpPr>
        <p:grpSpPr>
          <a:xfrm>
            <a:off x="3669822" y="5707846"/>
            <a:ext cx="900000" cy="900000"/>
            <a:chOff x="2708920" y="6050046"/>
            <a:chExt cx="900000" cy="900000"/>
          </a:xfrm>
        </p:grpSpPr>
        <p:pic>
          <p:nvPicPr>
            <p:cNvPr id="1063" name="Picture 39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02" t="17572" r="6756" b="28838"/>
            <a:stretch/>
          </p:blipFill>
          <p:spPr bwMode="auto">
            <a:xfrm>
              <a:off x="2708920" y="605004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3" name="Gruppieren 152"/>
            <p:cNvGrpSpPr/>
            <p:nvPr/>
          </p:nvGrpSpPr>
          <p:grpSpPr>
            <a:xfrm>
              <a:off x="3015378" y="6052482"/>
              <a:ext cx="393540" cy="807215"/>
              <a:chOff x="2215391" y="795303"/>
              <a:chExt cx="393540" cy="807215"/>
            </a:xfrm>
          </p:grpSpPr>
          <p:cxnSp>
            <p:nvCxnSpPr>
              <p:cNvPr id="154" name="Gerade Verbindung 15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Gerade Verbindung 15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Gerade Verbindung 15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Gerade Verbindung 15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uppieren 9"/>
          <p:cNvGrpSpPr/>
          <p:nvPr/>
        </p:nvGrpSpPr>
        <p:grpSpPr>
          <a:xfrm>
            <a:off x="3673113" y="6543107"/>
            <a:ext cx="900000" cy="900000"/>
            <a:chOff x="2708920" y="6950046"/>
            <a:chExt cx="900000" cy="900000"/>
          </a:xfrm>
        </p:grpSpPr>
        <p:pic>
          <p:nvPicPr>
            <p:cNvPr id="1066" name="Picture 42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02" t="17473" r="6756" b="28937"/>
            <a:stretch/>
          </p:blipFill>
          <p:spPr bwMode="auto">
            <a:xfrm>
              <a:off x="2708920" y="695004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8" name="Gruppieren 157"/>
            <p:cNvGrpSpPr/>
            <p:nvPr/>
          </p:nvGrpSpPr>
          <p:grpSpPr>
            <a:xfrm>
              <a:off x="3054232" y="6955009"/>
              <a:ext cx="393540" cy="807215"/>
              <a:chOff x="2215391" y="795303"/>
              <a:chExt cx="393540" cy="807215"/>
            </a:xfrm>
          </p:grpSpPr>
          <p:cxnSp>
            <p:nvCxnSpPr>
              <p:cNvPr id="159" name="Gerade Verbindung 15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rade Verbindung 15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rade Verbindung 16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Gerade Verbindung 16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uppieren 6"/>
          <p:cNvGrpSpPr/>
          <p:nvPr/>
        </p:nvGrpSpPr>
        <p:grpSpPr>
          <a:xfrm>
            <a:off x="3681128" y="7362041"/>
            <a:ext cx="900000" cy="902031"/>
            <a:chOff x="2708920" y="7848015"/>
            <a:chExt cx="900000" cy="902031"/>
          </a:xfrm>
        </p:grpSpPr>
        <p:pic>
          <p:nvPicPr>
            <p:cNvPr id="1072" name="Picture 48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84" t="17922" r="14584" b="28488"/>
            <a:stretch/>
          </p:blipFill>
          <p:spPr bwMode="auto">
            <a:xfrm>
              <a:off x="2708920" y="785004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78" name="Gruppieren 177"/>
            <p:cNvGrpSpPr/>
            <p:nvPr/>
          </p:nvGrpSpPr>
          <p:grpSpPr>
            <a:xfrm>
              <a:off x="2991130" y="7848015"/>
              <a:ext cx="382744" cy="805722"/>
              <a:chOff x="2154651" y="7998368"/>
              <a:chExt cx="382744" cy="805722"/>
            </a:xfrm>
          </p:grpSpPr>
          <p:cxnSp>
            <p:nvCxnSpPr>
              <p:cNvPr id="179" name="Gerade Verbindung 178"/>
              <p:cNvCxnSpPr/>
              <p:nvPr/>
            </p:nvCxnSpPr>
            <p:spPr>
              <a:xfrm flipH="1">
                <a:off x="2223329" y="7998368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Gerade Verbindung 179"/>
              <p:cNvCxnSpPr/>
              <p:nvPr/>
            </p:nvCxnSpPr>
            <p:spPr>
              <a:xfrm flipH="1">
                <a:off x="2340256" y="7999423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Gerade Verbindung 180"/>
              <p:cNvCxnSpPr/>
              <p:nvPr/>
            </p:nvCxnSpPr>
            <p:spPr>
              <a:xfrm flipH="1">
                <a:off x="2536200" y="7999423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Gerade Verbindung 181"/>
              <p:cNvCxnSpPr/>
              <p:nvPr/>
            </p:nvCxnSpPr>
            <p:spPr>
              <a:xfrm>
                <a:off x="2154651" y="7998839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uppieren 25"/>
          <p:cNvGrpSpPr/>
          <p:nvPr/>
        </p:nvGrpSpPr>
        <p:grpSpPr>
          <a:xfrm>
            <a:off x="4832589" y="2395601"/>
            <a:ext cx="900000" cy="900000"/>
            <a:chOff x="3861048" y="2419753"/>
            <a:chExt cx="900000" cy="900000"/>
          </a:xfrm>
        </p:grpSpPr>
        <p:pic>
          <p:nvPicPr>
            <p:cNvPr id="1043" name="Picture 19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78" t="17623" r="6180" b="28787"/>
            <a:stretch/>
          </p:blipFill>
          <p:spPr bwMode="auto">
            <a:xfrm>
              <a:off x="3861048" y="241975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3" name="Gruppieren 82"/>
            <p:cNvGrpSpPr/>
            <p:nvPr/>
          </p:nvGrpSpPr>
          <p:grpSpPr>
            <a:xfrm>
              <a:off x="4199751" y="2421703"/>
              <a:ext cx="393540" cy="807215"/>
              <a:chOff x="2215391" y="795303"/>
              <a:chExt cx="393540" cy="807215"/>
            </a:xfrm>
          </p:grpSpPr>
          <p:cxnSp>
            <p:nvCxnSpPr>
              <p:cNvPr id="84" name="Gerade Verbindung 8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Gerade Verbindung 8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Gerade Verbindung 8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Gerade Verbindung 8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uppieren 26"/>
          <p:cNvGrpSpPr/>
          <p:nvPr/>
        </p:nvGrpSpPr>
        <p:grpSpPr>
          <a:xfrm>
            <a:off x="4828169" y="1567409"/>
            <a:ext cx="900000" cy="900000"/>
            <a:chOff x="3861048" y="1519753"/>
            <a:chExt cx="900000" cy="900000"/>
          </a:xfrm>
        </p:grpSpPr>
        <p:pic>
          <p:nvPicPr>
            <p:cNvPr id="1040" name="Picture 16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82" t="17631" r="6576" b="28779"/>
            <a:stretch/>
          </p:blipFill>
          <p:spPr bwMode="auto">
            <a:xfrm>
              <a:off x="3861048" y="151975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8" name="Gruppieren 87"/>
            <p:cNvGrpSpPr/>
            <p:nvPr/>
          </p:nvGrpSpPr>
          <p:grpSpPr>
            <a:xfrm>
              <a:off x="4200113" y="1519753"/>
              <a:ext cx="393540" cy="807215"/>
              <a:chOff x="2215391" y="795303"/>
              <a:chExt cx="393540" cy="807215"/>
            </a:xfrm>
          </p:grpSpPr>
          <p:cxnSp>
            <p:nvCxnSpPr>
              <p:cNvPr id="89" name="Gerade Verbindung 8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Gerade Verbindung 8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Gerade Verbindung 9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Gerade Verbindung 9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uppieren 31"/>
          <p:cNvGrpSpPr/>
          <p:nvPr/>
        </p:nvGrpSpPr>
        <p:grpSpPr>
          <a:xfrm>
            <a:off x="4828169" y="734054"/>
            <a:ext cx="900000" cy="900000"/>
            <a:chOff x="3861048" y="611560"/>
            <a:chExt cx="900000" cy="900000"/>
          </a:xfrm>
        </p:grpSpPr>
        <p:pic>
          <p:nvPicPr>
            <p:cNvPr id="1038" name="Picture 14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4" t="17640" r="6654" b="28769"/>
            <a:stretch/>
          </p:blipFill>
          <p:spPr bwMode="auto">
            <a:xfrm>
              <a:off x="3861048" y="61156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3" name="Gruppieren 92"/>
            <p:cNvGrpSpPr/>
            <p:nvPr/>
          </p:nvGrpSpPr>
          <p:grpSpPr>
            <a:xfrm>
              <a:off x="4200475" y="611560"/>
              <a:ext cx="393540" cy="807215"/>
              <a:chOff x="2215391" y="795303"/>
              <a:chExt cx="393540" cy="807215"/>
            </a:xfrm>
          </p:grpSpPr>
          <p:cxnSp>
            <p:nvCxnSpPr>
              <p:cNvPr id="94" name="Gerade Verbindung 9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Gerade Verbindung 9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Gerade Verbindung 9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 Verbindung 9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uppieren 20"/>
          <p:cNvGrpSpPr/>
          <p:nvPr/>
        </p:nvGrpSpPr>
        <p:grpSpPr>
          <a:xfrm>
            <a:off x="4828169" y="3223593"/>
            <a:ext cx="900000" cy="900000"/>
            <a:chOff x="3861048" y="3348000"/>
            <a:chExt cx="900000" cy="900000"/>
          </a:xfrm>
        </p:grpSpPr>
        <p:pic>
          <p:nvPicPr>
            <p:cNvPr id="1055" name="Picture 31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22" t="17390" r="6835" b="29020"/>
            <a:stretch/>
          </p:blipFill>
          <p:spPr bwMode="auto">
            <a:xfrm>
              <a:off x="3861048" y="334800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8" name="Gruppieren 127"/>
            <p:cNvGrpSpPr/>
            <p:nvPr/>
          </p:nvGrpSpPr>
          <p:grpSpPr>
            <a:xfrm>
              <a:off x="4204955" y="3357431"/>
              <a:ext cx="393540" cy="807215"/>
              <a:chOff x="2215391" y="795303"/>
              <a:chExt cx="393540" cy="807215"/>
            </a:xfrm>
          </p:grpSpPr>
          <p:cxnSp>
            <p:nvCxnSpPr>
              <p:cNvPr id="129" name="Gerade Verbindung 12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Gerade Verbindung 12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Gerade Verbindung 13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Gerade Verbindung 13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uppieren 19"/>
          <p:cNvGrpSpPr/>
          <p:nvPr/>
        </p:nvGrpSpPr>
        <p:grpSpPr>
          <a:xfrm>
            <a:off x="4828169" y="4050494"/>
            <a:ext cx="900000" cy="900000"/>
            <a:chOff x="3861048" y="4248000"/>
            <a:chExt cx="900000" cy="900000"/>
          </a:xfrm>
        </p:grpSpPr>
        <p:pic>
          <p:nvPicPr>
            <p:cNvPr id="1056" name="Picture 32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1" t="17686" r="6806" b="28724"/>
            <a:stretch/>
          </p:blipFill>
          <p:spPr bwMode="auto">
            <a:xfrm>
              <a:off x="3861048" y="4248000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33" name="Gruppieren 132"/>
            <p:cNvGrpSpPr/>
            <p:nvPr/>
          </p:nvGrpSpPr>
          <p:grpSpPr>
            <a:xfrm>
              <a:off x="4185511" y="4251150"/>
              <a:ext cx="393540" cy="807215"/>
              <a:chOff x="2215391" y="795303"/>
              <a:chExt cx="393540" cy="807215"/>
            </a:xfrm>
          </p:grpSpPr>
          <p:cxnSp>
            <p:nvCxnSpPr>
              <p:cNvPr id="134" name="Gerade Verbindung 13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Gerade Verbindung 13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Gerade Verbindung 13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Gerade Verbindung 13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uppieren 14"/>
          <p:cNvGrpSpPr/>
          <p:nvPr/>
        </p:nvGrpSpPr>
        <p:grpSpPr>
          <a:xfrm>
            <a:off x="4833256" y="4885262"/>
            <a:ext cx="900000" cy="900000"/>
            <a:chOff x="3858565" y="5181573"/>
            <a:chExt cx="900000" cy="900000"/>
          </a:xfrm>
        </p:grpSpPr>
        <p:pic>
          <p:nvPicPr>
            <p:cNvPr id="1058" name="Picture 34"/>
            <p:cNvPicPr>
              <a:picLocks noChangeAspect="1" noChangeArrowheads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51" t="17611" r="6806" b="28799"/>
            <a:stretch/>
          </p:blipFill>
          <p:spPr bwMode="auto">
            <a:xfrm>
              <a:off x="3858565" y="518157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38" name="Gruppieren 137"/>
            <p:cNvGrpSpPr/>
            <p:nvPr/>
          </p:nvGrpSpPr>
          <p:grpSpPr>
            <a:xfrm>
              <a:off x="4172191" y="5187103"/>
              <a:ext cx="393540" cy="807215"/>
              <a:chOff x="2215391" y="795303"/>
              <a:chExt cx="393540" cy="807215"/>
            </a:xfrm>
          </p:grpSpPr>
          <p:cxnSp>
            <p:nvCxnSpPr>
              <p:cNvPr id="139" name="Gerade Verbindung 13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Gerade Verbindung 13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Gerade Verbindung 14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Gerade Verbindung 14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uppieren 13"/>
          <p:cNvGrpSpPr/>
          <p:nvPr/>
        </p:nvGrpSpPr>
        <p:grpSpPr>
          <a:xfrm>
            <a:off x="4833256" y="5707846"/>
            <a:ext cx="900000" cy="900000"/>
            <a:chOff x="3858565" y="6081573"/>
            <a:chExt cx="900000" cy="900000"/>
          </a:xfrm>
        </p:grpSpPr>
        <p:pic>
          <p:nvPicPr>
            <p:cNvPr id="1068" name="Picture 44"/>
            <p:cNvPicPr>
              <a:picLocks noChangeAspect="1" noChangeArrowheads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68" t="17848" r="6490" b="28562"/>
            <a:stretch/>
          </p:blipFill>
          <p:spPr bwMode="auto">
            <a:xfrm>
              <a:off x="3858565" y="608157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3" name="Gruppieren 162"/>
            <p:cNvGrpSpPr/>
            <p:nvPr/>
          </p:nvGrpSpPr>
          <p:grpSpPr>
            <a:xfrm>
              <a:off x="4198996" y="6083352"/>
              <a:ext cx="393540" cy="807215"/>
              <a:chOff x="2215391" y="795303"/>
              <a:chExt cx="393540" cy="807215"/>
            </a:xfrm>
          </p:grpSpPr>
          <p:cxnSp>
            <p:nvCxnSpPr>
              <p:cNvPr id="164" name="Gerade Verbindung 163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Gerade Verbindung 164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Gerade Verbindung 165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Gerade Verbindung 166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ieren 8"/>
          <p:cNvGrpSpPr/>
          <p:nvPr/>
        </p:nvGrpSpPr>
        <p:grpSpPr>
          <a:xfrm>
            <a:off x="4833256" y="6535961"/>
            <a:ext cx="900000" cy="900000"/>
            <a:chOff x="3861048" y="6987165"/>
            <a:chExt cx="900000" cy="900000"/>
          </a:xfrm>
        </p:grpSpPr>
        <p:pic>
          <p:nvPicPr>
            <p:cNvPr id="1070" name="Picture 46"/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68" t="17445" r="6490" b="28965"/>
            <a:stretch/>
          </p:blipFill>
          <p:spPr bwMode="auto">
            <a:xfrm>
              <a:off x="3861048" y="6987165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8" name="Gruppieren 167"/>
            <p:cNvGrpSpPr/>
            <p:nvPr/>
          </p:nvGrpSpPr>
          <p:grpSpPr>
            <a:xfrm>
              <a:off x="4199515" y="6993800"/>
              <a:ext cx="393540" cy="807215"/>
              <a:chOff x="2215391" y="795303"/>
              <a:chExt cx="393540" cy="807215"/>
            </a:xfrm>
          </p:grpSpPr>
          <p:cxnSp>
            <p:nvCxnSpPr>
              <p:cNvPr id="169" name="Gerade Verbindung 168"/>
              <p:cNvCxnSpPr/>
              <p:nvPr/>
            </p:nvCxnSpPr>
            <p:spPr>
              <a:xfrm flipH="1">
                <a:off x="2288875" y="79530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Gerade Verbindung 169"/>
              <p:cNvCxnSpPr/>
              <p:nvPr/>
            </p:nvCxnSpPr>
            <p:spPr>
              <a:xfrm flipH="1">
                <a:off x="2422023" y="799928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Gerade Verbindung 170"/>
              <p:cNvCxnSpPr/>
              <p:nvPr/>
            </p:nvCxnSpPr>
            <p:spPr>
              <a:xfrm flipH="1">
                <a:off x="2607736" y="79785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rade Verbindung 171"/>
              <p:cNvCxnSpPr/>
              <p:nvPr/>
            </p:nvCxnSpPr>
            <p:spPr>
              <a:xfrm>
                <a:off x="2215391" y="795814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uppieren 7"/>
          <p:cNvGrpSpPr/>
          <p:nvPr/>
        </p:nvGrpSpPr>
        <p:grpSpPr>
          <a:xfrm>
            <a:off x="4833256" y="7358590"/>
            <a:ext cx="900000" cy="900000"/>
            <a:chOff x="3842560" y="7887165"/>
            <a:chExt cx="900000" cy="900000"/>
          </a:xfrm>
        </p:grpSpPr>
        <p:pic>
          <p:nvPicPr>
            <p:cNvPr id="1074" name="Picture 50"/>
            <p:cNvPicPr>
              <a:picLocks noChangeAspect="1" noChangeArrowheads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1" t="17913" r="14537" b="28497"/>
            <a:stretch/>
          </p:blipFill>
          <p:spPr bwMode="auto">
            <a:xfrm>
              <a:off x="3842560" y="7887165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83" name="Gruppieren 182"/>
            <p:cNvGrpSpPr/>
            <p:nvPr/>
          </p:nvGrpSpPr>
          <p:grpSpPr>
            <a:xfrm>
              <a:off x="4123929" y="7887567"/>
              <a:ext cx="382744" cy="805722"/>
              <a:chOff x="2154651" y="7998368"/>
              <a:chExt cx="382744" cy="805722"/>
            </a:xfrm>
          </p:grpSpPr>
          <p:cxnSp>
            <p:nvCxnSpPr>
              <p:cNvPr id="184" name="Gerade Verbindung 183"/>
              <p:cNvCxnSpPr/>
              <p:nvPr/>
            </p:nvCxnSpPr>
            <p:spPr>
              <a:xfrm flipH="1">
                <a:off x="2223329" y="7998368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Gerade Verbindung 184"/>
              <p:cNvCxnSpPr/>
              <p:nvPr/>
            </p:nvCxnSpPr>
            <p:spPr>
              <a:xfrm flipH="1">
                <a:off x="2340256" y="7999423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Gerade Verbindung 185"/>
              <p:cNvCxnSpPr/>
              <p:nvPr/>
            </p:nvCxnSpPr>
            <p:spPr>
              <a:xfrm flipH="1">
                <a:off x="2536200" y="7999423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Gerade Verbindung 186"/>
              <p:cNvCxnSpPr/>
              <p:nvPr/>
            </p:nvCxnSpPr>
            <p:spPr>
              <a:xfrm>
                <a:off x="2154651" y="7998839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uppieren 33"/>
          <p:cNvGrpSpPr/>
          <p:nvPr/>
        </p:nvGrpSpPr>
        <p:grpSpPr>
          <a:xfrm>
            <a:off x="1016832" y="3189551"/>
            <a:ext cx="900000" cy="900000"/>
            <a:chOff x="460805" y="3557771"/>
            <a:chExt cx="900000" cy="900000"/>
          </a:xfrm>
        </p:grpSpPr>
        <p:pic>
          <p:nvPicPr>
            <p:cNvPr id="221" name="Picture 15"/>
            <p:cNvPicPr>
              <a:picLocks noChangeAspect="1" noChangeArrowheads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7" t="17630" r="6810" b="28780"/>
            <a:stretch/>
          </p:blipFill>
          <p:spPr bwMode="auto">
            <a:xfrm>
              <a:off x="460805" y="3557771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22" name="Gerade Verbindung 221"/>
            <p:cNvCxnSpPr/>
            <p:nvPr/>
          </p:nvCxnSpPr>
          <p:spPr>
            <a:xfrm flipH="1">
              <a:off x="816006" y="3558849"/>
              <a:ext cx="1946" cy="805088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Gerade Verbindung 222"/>
            <p:cNvCxnSpPr/>
            <p:nvPr/>
          </p:nvCxnSpPr>
          <p:spPr>
            <a:xfrm flipH="1">
              <a:off x="950558" y="3562708"/>
              <a:ext cx="148" cy="80105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Gerade Verbindung 223"/>
            <p:cNvCxnSpPr/>
            <p:nvPr/>
          </p:nvCxnSpPr>
          <p:spPr>
            <a:xfrm flipH="1">
              <a:off x="1137857" y="3562075"/>
              <a:ext cx="1195" cy="804667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Gerade Verbindung 224"/>
            <p:cNvCxnSpPr/>
            <p:nvPr/>
          </p:nvCxnSpPr>
          <p:spPr>
            <a:xfrm>
              <a:off x="694693" y="3560045"/>
              <a:ext cx="724" cy="80406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ieren 34"/>
          <p:cNvGrpSpPr/>
          <p:nvPr/>
        </p:nvGrpSpPr>
        <p:grpSpPr>
          <a:xfrm>
            <a:off x="1016832" y="5673927"/>
            <a:ext cx="900000" cy="900000"/>
            <a:chOff x="476672" y="6269478"/>
            <a:chExt cx="900000" cy="900000"/>
          </a:xfrm>
        </p:grpSpPr>
        <p:pic>
          <p:nvPicPr>
            <p:cNvPr id="227" name="Picture 30"/>
            <p:cNvPicPr>
              <a:picLocks noChangeAspect="1" noChangeArrowheads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35" t="17389" r="6223" b="29020"/>
            <a:stretch/>
          </p:blipFill>
          <p:spPr bwMode="auto">
            <a:xfrm>
              <a:off x="476672" y="626947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28" name="Gerade Verbindung 227"/>
            <p:cNvCxnSpPr/>
            <p:nvPr/>
          </p:nvCxnSpPr>
          <p:spPr>
            <a:xfrm flipH="1">
              <a:off x="834408" y="6277416"/>
              <a:ext cx="1946" cy="805088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Gerade Verbindung 228"/>
            <p:cNvCxnSpPr/>
            <p:nvPr/>
          </p:nvCxnSpPr>
          <p:spPr>
            <a:xfrm flipH="1">
              <a:off x="960755" y="6278470"/>
              <a:ext cx="148" cy="80105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Gerade Verbindung 229"/>
            <p:cNvCxnSpPr/>
            <p:nvPr/>
          </p:nvCxnSpPr>
          <p:spPr>
            <a:xfrm flipH="1">
              <a:off x="1142444" y="6277837"/>
              <a:ext cx="1195" cy="804667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Gerade Verbindung 230"/>
            <p:cNvCxnSpPr/>
            <p:nvPr/>
          </p:nvCxnSpPr>
          <p:spPr>
            <a:xfrm>
              <a:off x="734447" y="6278470"/>
              <a:ext cx="724" cy="80406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/>
          <p:cNvGrpSpPr/>
          <p:nvPr/>
        </p:nvGrpSpPr>
        <p:grpSpPr>
          <a:xfrm>
            <a:off x="1016832" y="7327448"/>
            <a:ext cx="900000" cy="902663"/>
            <a:chOff x="460805" y="8059003"/>
            <a:chExt cx="900000" cy="902663"/>
          </a:xfrm>
        </p:grpSpPr>
        <p:pic>
          <p:nvPicPr>
            <p:cNvPr id="233" name="Picture 41"/>
            <p:cNvPicPr>
              <a:picLocks noChangeAspect="1" noChangeArrowheads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22" t="17595" r="14446" b="28815"/>
            <a:stretch/>
          </p:blipFill>
          <p:spPr bwMode="auto">
            <a:xfrm>
              <a:off x="460805" y="806166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34" name="Gerade Verbindung 233"/>
            <p:cNvCxnSpPr/>
            <p:nvPr/>
          </p:nvCxnSpPr>
          <p:spPr>
            <a:xfrm flipH="1">
              <a:off x="812231" y="8059003"/>
              <a:ext cx="1946" cy="805088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Gerade Verbindung 234"/>
            <p:cNvCxnSpPr/>
            <p:nvPr/>
          </p:nvCxnSpPr>
          <p:spPr>
            <a:xfrm flipH="1">
              <a:off x="931788" y="8071293"/>
              <a:ext cx="148" cy="80105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Gerade Verbindung 235"/>
            <p:cNvCxnSpPr/>
            <p:nvPr/>
          </p:nvCxnSpPr>
          <p:spPr>
            <a:xfrm flipH="1">
              <a:off x="1085639" y="8066849"/>
              <a:ext cx="1195" cy="804667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Gerade Verbindung 236"/>
            <p:cNvCxnSpPr/>
            <p:nvPr/>
          </p:nvCxnSpPr>
          <p:spPr>
            <a:xfrm>
              <a:off x="719384" y="8069652"/>
              <a:ext cx="724" cy="80406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/>
          <p:cNvGrpSpPr/>
          <p:nvPr/>
        </p:nvGrpSpPr>
        <p:grpSpPr>
          <a:xfrm>
            <a:off x="1016613" y="708113"/>
            <a:ext cx="900000" cy="900000"/>
            <a:chOff x="476672" y="860866"/>
            <a:chExt cx="900000" cy="900000"/>
          </a:xfrm>
        </p:grpSpPr>
        <p:pic>
          <p:nvPicPr>
            <p:cNvPr id="241" name="Picture 2"/>
            <p:cNvPicPr>
              <a:picLocks noChangeAspect="1" noChangeArrowheads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4" t="17635" r="6293" b="28774"/>
            <a:stretch/>
          </p:blipFill>
          <p:spPr bwMode="auto">
            <a:xfrm>
              <a:off x="476672" y="86086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42" name="Gerade Verbindung 241"/>
            <p:cNvCxnSpPr/>
            <p:nvPr/>
          </p:nvCxnSpPr>
          <p:spPr>
            <a:xfrm flipH="1">
              <a:off x="845420" y="866271"/>
              <a:ext cx="1946" cy="805088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Gerade Verbindung 242"/>
            <p:cNvCxnSpPr/>
            <p:nvPr/>
          </p:nvCxnSpPr>
          <p:spPr>
            <a:xfrm flipH="1">
              <a:off x="976461" y="867325"/>
              <a:ext cx="148" cy="80105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Gerade Verbindung 243"/>
            <p:cNvCxnSpPr/>
            <p:nvPr/>
          </p:nvCxnSpPr>
          <p:spPr>
            <a:xfrm flipH="1">
              <a:off x="1160955" y="863887"/>
              <a:ext cx="1195" cy="804667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Gerade Verbindung 244"/>
            <p:cNvCxnSpPr/>
            <p:nvPr/>
          </p:nvCxnSpPr>
          <p:spPr>
            <a:xfrm>
              <a:off x="733942" y="864663"/>
              <a:ext cx="724" cy="804066"/>
            </a:xfrm>
            <a:prstGeom prst="line">
              <a:avLst/>
            </a:prstGeom>
            <a:ln w="6350">
              <a:solidFill>
                <a:srgbClr val="00B0F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feld 40"/>
          <p:cNvSpPr txBox="1"/>
          <p:nvPr/>
        </p:nvSpPr>
        <p:spPr>
          <a:xfrm>
            <a:off x="5728169" y="1004183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d1</a:t>
            </a:r>
            <a:endParaRPr lang="de-CH" sz="1200" dirty="0"/>
          </a:p>
        </p:txBody>
      </p:sp>
      <p:sp>
        <p:nvSpPr>
          <p:cNvPr id="280" name="Textfeld 279"/>
          <p:cNvSpPr txBox="1"/>
          <p:nvPr/>
        </p:nvSpPr>
        <p:spPr>
          <a:xfrm>
            <a:off x="5733256" y="5159563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/>
              <a:t>rec</a:t>
            </a:r>
            <a:r>
              <a:rPr lang="de-CH" sz="1200" dirty="0" smtClean="0"/>
              <a:t> d3</a:t>
            </a:r>
            <a:endParaRPr lang="de-CH" sz="1200" dirty="0"/>
          </a:p>
        </p:txBody>
      </p:sp>
      <p:sp>
        <p:nvSpPr>
          <p:cNvPr id="281" name="Textfeld 280"/>
          <p:cNvSpPr txBox="1"/>
          <p:nvPr/>
        </p:nvSpPr>
        <p:spPr>
          <a:xfrm>
            <a:off x="5733256" y="5976935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d6</a:t>
            </a:r>
            <a:endParaRPr lang="de-CH" sz="1200" dirty="0"/>
          </a:p>
        </p:txBody>
      </p:sp>
      <p:sp>
        <p:nvSpPr>
          <p:cNvPr id="282" name="Textfeld 281"/>
          <p:cNvSpPr txBox="1"/>
          <p:nvPr/>
        </p:nvSpPr>
        <p:spPr>
          <a:xfrm>
            <a:off x="5733256" y="4318724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d2</a:t>
            </a:r>
            <a:endParaRPr lang="de-CH" sz="1200" dirty="0"/>
          </a:p>
        </p:txBody>
      </p:sp>
      <p:sp>
        <p:nvSpPr>
          <p:cNvPr id="283" name="Textfeld 282"/>
          <p:cNvSpPr txBox="1"/>
          <p:nvPr/>
        </p:nvSpPr>
        <p:spPr>
          <a:xfrm>
            <a:off x="5733256" y="3499677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</a:t>
            </a:r>
            <a:endParaRPr lang="de-CH" sz="1200" dirty="0"/>
          </a:p>
        </p:txBody>
      </p:sp>
      <p:sp>
        <p:nvSpPr>
          <p:cNvPr id="284" name="Textfeld 283"/>
          <p:cNvSpPr txBox="1"/>
          <p:nvPr/>
        </p:nvSpPr>
        <p:spPr>
          <a:xfrm>
            <a:off x="5733256" y="2664204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d3</a:t>
            </a:r>
            <a:endParaRPr lang="de-CH" sz="1200" dirty="0"/>
          </a:p>
        </p:txBody>
      </p:sp>
      <p:sp>
        <p:nvSpPr>
          <p:cNvPr id="285" name="Textfeld 284"/>
          <p:cNvSpPr txBox="1"/>
          <p:nvPr/>
        </p:nvSpPr>
        <p:spPr>
          <a:xfrm>
            <a:off x="5728169" y="1831453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d2</a:t>
            </a:r>
            <a:endParaRPr lang="de-CH" sz="1200" dirty="0"/>
          </a:p>
        </p:txBody>
      </p:sp>
      <p:sp>
        <p:nvSpPr>
          <p:cNvPr id="286" name="Textfeld 285"/>
          <p:cNvSpPr txBox="1"/>
          <p:nvPr/>
        </p:nvSpPr>
        <p:spPr>
          <a:xfrm>
            <a:off x="5733256" y="7633169"/>
            <a:ext cx="650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d14</a:t>
            </a:r>
            <a:endParaRPr lang="de-CH" sz="1200" dirty="0"/>
          </a:p>
        </p:txBody>
      </p:sp>
      <p:sp>
        <p:nvSpPr>
          <p:cNvPr id="287" name="Textfeld 286"/>
          <p:cNvSpPr txBox="1"/>
          <p:nvPr/>
        </p:nvSpPr>
        <p:spPr>
          <a:xfrm>
            <a:off x="5733256" y="6803809"/>
            <a:ext cx="650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d10</a:t>
            </a:r>
            <a:endParaRPr lang="de-CH" sz="1200" dirty="0"/>
          </a:p>
        </p:txBody>
      </p:sp>
      <p:grpSp>
        <p:nvGrpSpPr>
          <p:cNvPr id="48" name="Gruppieren 47"/>
          <p:cNvGrpSpPr/>
          <p:nvPr/>
        </p:nvGrpSpPr>
        <p:grpSpPr>
          <a:xfrm>
            <a:off x="959919" y="691268"/>
            <a:ext cx="992612" cy="983503"/>
            <a:chOff x="903368" y="930334"/>
            <a:chExt cx="992612" cy="983503"/>
          </a:xfrm>
        </p:grpSpPr>
        <p:cxnSp>
          <p:nvCxnSpPr>
            <p:cNvPr id="43" name="Gerade Verbindung mit Pfeil 42"/>
            <p:cNvCxnSpPr/>
            <p:nvPr/>
          </p:nvCxnSpPr>
          <p:spPr>
            <a:xfrm flipV="1">
              <a:off x="906701" y="930334"/>
              <a:ext cx="0" cy="977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Gerade Verbindung mit Pfeil 296"/>
            <p:cNvCxnSpPr/>
            <p:nvPr/>
          </p:nvCxnSpPr>
          <p:spPr>
            <a:xfrm>
              <a:off x="903368" y="1912888"/>
              <a:ext cx="992612" cy="9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8" name="Textfeld 297"/>
          <p:cNvSpPr txBox="1"/>
          <p:nvPr/>
        </p:nvSpPr>
        <p:spPr>
          <a:xfrm rot="16200000">
            <a:off x="629773" y="1264633"/>
            <a:ext cx="471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err="1" smtClean="0"/>
              <a:t>count</a:t>
            </a:r>
            <a:endParaRPr lang="de-CH" sz="800" dirty="0"/>
          </a:p>
        </p:txBody>
      </p:sp>
      <p:sp>
        <p:nvSpPr>
          <p:cNvPr id="299" name="Textfeld 298"/>
          <p:cNvSpPr txBox="1"/>
          <p:nvPr/>
        </p:nvSpPr>
        <p:spPr>
          <a:xfrm>
            <a:off x="1029548" y="1668638"/>
            <a:ext cx="471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smtClean="0"/>
              <a:t>DAPI</a:t>
            </a:r>
            <a:endParaRPr lang="de-CH" sz="800" dirty="0"/>
          </a:p>
        </p:txBody>
      </p:sp>
      <p:sp>
        <p:nvSpPr>
          <p:cNvPr id="260" name="Textfeld 259"/>
          <p:cNvSpPr txBox="1"/>
          <p:nvPr/>
        </p:nvSpPr>
        <p:spPr>
          <a:xfrm>
            <a:off x="2448221" y="487289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#1</a:t>
            </a:r>
            <a:endParaRPr lang="de-CH" sz="1400" dirty="0"/>
          </a:p>
        </p:txBody>
      </p:sp>
      <p:sp>
        <p:nvSpPr>
          <p:cNvPr id="261" name="Textfeld 260"/>
          <p:cNvSpPr txBox="1"/>
          <p:nvPr/>
        </p:nvSpPr>
        <p:spPr>
          <a:xfrm>
            <a:off x="1004041" y="467544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untreated</a:t>
            </a:r>
            <a:endParaRPr lang="de-CH" sz="1400" dirty="0"/>
          </a:p>
        </p:txBody>
      </p:sp>
      <p:sp>
        <p:nvSpPr>
          <p:cNvPr id="289" name="Textfeld 288"/>
          <p:cNvSpPr txBox="1"/>
          <p:nvPr/>
        </p:nvSpPr>
        <p:spPr>
          <a:xfrm>
            <a:off x="3600349" y="487289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#2</a:t>
            </a:r>
            <a:endParaRPr lang="de-CH" sz="1400" dirty="0"/>
          </a:p>
        </p:txBody>
      </p:sp>
      <p:sp>
        <p:nvSpPr>
          <p:cNvPr id="290" name="Textfeld 289"/>
          <p:cNvSpPr txBox="1"/>
          <p:nvPr/>
        </p:nvSpPr>
        <p:spPr>
          <a:xfrm>
            <a:off x="4752477" y="487289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#3</a:t>
            </a:r>
            <a:endParaRPr lang="de-CH" sz="1400" dirty="0"/>
          </a:p>
        </p:txBody>
      </p:sp>
      <p:sp>
        <p:nvSpPr>
          <p:cNvPr id="300" name="Textfeld 299"/>
          <p:cNvSpPr txBox="1"/>
          <p:nvPr/>
        </p:nvSpPr>
        <p:spPr>
          <a:xfrm>
            <a:off x="1004041" y="2935561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untreated</a:t>
            </a:r>
            <a:endParaRPr lang="de-CH" sz="1400" dirty="0"/>
          </a:p>
        </p:txBody>
      </p:sp>
      <p:sp>
        <p:nvSpPr>
          <p:cNvPr id="301" name="Textfeld 300"/>
          <p:cNvSpPr txBox="1"/>
          <p:nvPr/>
        </p:nvSpPr>
        <p:spPr>
          <a:xfrm>
            <a:off x="1004041" y="5455841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untreated</a:t>
            </a:r>
            <a:endParaRPr lang="de-CH" sz="1400" dirty="0"/>
          </a:p>
        </p:txBody>
      </p:sp>
      <p:sp>
        <p:nvSpPr>
          <p:cNvPr id="302" name="Textfeld 301"/>
          <p:cNvSpPr txBox="1"/>
          <p:nvPr/>
        </p:nvSpPr>
        <p:spPr>
          <a:xfrm>
            <a:off x="1004041" y="7092280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untreated</a:t>
            </a:r>
            <a:endParaRPr lang="de-CH" sz="1400" dirty="0"/>
          </a:p>
        </p:txBody>
      </p:sp>
      <p:grpSp>
        <p:nvGrpSpPr>
          <p:cNvPr id="303" name="Gruppieren 302"/>
          <p:cNvGrpSpPr/>
          <p:nvPr/>
        </p:nvGrpSpPr>
        <p:grpSpPr>
          <a:xfrm>
            <a:off x="1087254" y="8129554"/>
            <a:ext cx="801121" cy="664454"/>
            <a:chOff x="1971621" y="-173527"/>
            <a:chExt cx="801121" cy="664454"/>
          </a:xfrm>
        </p:grpSpPr>
        <p:sp>
          <p:nvSpPr>
            <p:cNvPr id="304" name="Textfeld 303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05" name="Textfeld 304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06" name="Textfeld 305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07" name="Textfeld 306"/>
            <p:cNvSpPr txBox="1"/>
            <p:nvPr/>
          </p:nvSpPr>
          <p:spPr>
            <a:xfrm rot="16200000">
              <a:off x="2205605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08" name="Textfeld 307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grpSp>
        <p:nvGrpSpPr>
          <p:cNvPr id="309" name="Gruppieren 308"/>
          <p:cNvGrpSpPr/>
          <p:nvPr/>
        </p:nvGrpSpPr>
        <p:grpSpPr>
          <a:xfrm>
            <a:off x="2598092" y="8153685"/>
            <a:ext cx="801121" cy="664454"/>
            <a:chOff x="1971621" y="-173527"/>
            <a:chExt cx="801121" cy="664454"/>
          </a:xfrm>
        </p:grpSpPr>
        <p:sp>
          <p:nvSpPr>
            <p:cNvPr id="310" name="Textfeld 309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11" name="Textfeld 310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12" name="Textfeld 311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13" name="Textfeld 312"/>
            <p:cNvSpPr txBox="1"/>
            <p:nvPr/>
          </p:nvSpPr>
          <p:spPr>
            <a:xfrm rot="16200000">
              <a:off x="2208488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14" name="Textfeld 313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grpSp>
        <p:nvGrpSpPr>
          <p:cNvPr id="315" name="Gruppieren 314"/>
          <p:cNvGrpSpPr/>
          <p:nvPr/>
        </p:nvGrpSpPr>
        <p:grpSpPr>
          <a:xfrm>
            <a:off x="3780007" y="8163544"/>
            <a:ext cx="801121" cy="664454"/>
            <a:chOff x="1971621" y="-173527"/>
            <a:chExt cx="801121" cy="664454"/>
          </a:xfrm>
        </p:grpSpPr>
        <p:sp>
          <p:nvSpPr>
            <p:cNvPr id="316" name="Textfeld 315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17" name="Textfeld 316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18" name="Textfeld 317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19" name="Textfeld 318"/>
            <p:cNvSpPr txBox="1"/>
            <p:nvPr/>
          </p:nvSpPr>
          <p:spPr>
            <a:xfrm rot="16200000">
              <a:off x="2212798" y="-33428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20" name="Textfeld 319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grpSp>
        <p:nvGrpSpPr>
          <p:cNvPr id="321" name="Gruppieren 320"/>
          <p:cNvGrpSpPr/>
          <p:nvPr/>
        </p:nvGrpSpPr>
        <p:grpSpPr>
          <a:xfrm>
            <a:off x="4927048" y="8156018"/>
            <a:ext cx="801121" cy="664454"/>
            <a:chOff x="1971621" y="-173527"/>
            <a:chExt cx="801121" cy="664454"/>
          </a:xfrm>
        </p:grpSpPr>
        <p:sp>
          <p:nvSpPr>
            <p:cNvPr id="322" name="Textfeld 321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23" name="Textfeld 322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24" name="Textfeld 323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25" name="Textfeld 324"/>
            <p:cNvSpPr txBox="1"/>
            <p:nvPr/>
          </p:nvSpPr>
          <p:spPr>
            <a:xfrm rot="16200000">
              <a:off x="2208489" y="-3275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26" name="Textfeld 325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98507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42bd01a9-68ac-4849-92fc-e5c4b6dbf04e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Tièche, Colin</dc:creator>
  <cp:lastModifiedBy>Tièche, Colin</cp:lastModifiedBy>
  <cp:revision>23</cp:revision>
  <dcterms:created xsi:type="dcterms:W3CDTF">2015-07-22T11:08:10Z</dcterms:created>
  <dcterms:modified xsi:type="dcterms:W3CDTF">2015-08-05T11:49:36Z</dcterms:modified>
</cp:coreProperties>
</file>