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6858000" cy="9144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64" autoAdjust="0"/>
    <p:restoredTop sz="94660"/>
  </p:normalViewPr>
  <p:slideViewPr>
    <p:cSldViewPr>
      <p:cViewPr>
        <p:scale>
          <a:sx n="140" d="100"/>
          <a:sy n="140" d="100"/>
        </p:scale>
        <p:origin x="-996" y="22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19/10/2015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66386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19/10/2015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230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19/10/2015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566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19/10/2015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15661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19/10/2015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8445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19/10/2015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50412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19/10/2015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4039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19/10/2015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14754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19/10/2015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5996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19/10/2015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764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19/10/2015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4796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17981-594F-4852-8B24-DD96B3622F03}" type="datetimeFigureOut">
              <a:rPr lang="en-AU" smtClean="0"/>
              <a:t>19/10/2015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8446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4" y="3754154"/>
            <a:ext cx="6837753" cy="276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6363" y="128589"/>
            <a:ext cx="177805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AU" sz="1200" dirty="0">
                <a:latin typeface="Arial" pitchFamily="34" charset="0"/>
                <a:cs typeface="Arial" pitchFamily="34" charset="0"/>
              </a:rPr>
              <a:t>Supplemental figure </a:t>
            </a:r>
            <a:r>
              <a:rPr lang="en-AU" sz="1200" dirty="0" smtClean="0">
                <a:latin typeface="Arial" pitchFamily="34" charset="0"/>
                <a:cs typeface="Arial" pitchFamily="34" charset="0"/>
              </a:rPr>
              <a:t>S1</a:t>
            </a:r>
            <a:endParaRPr lang="en-AU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880" y="2101960"/>
            <a:ext cx="2336400" cy="156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361" y="467544"/>
            <a:ext cx="2335898" cy="1565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960" y="467544"/>
            <a:ext cx="2336400" cy="1565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361" y="2105877"/>
            <a:ext cx="2335898" cy="1564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283"/>
          <p:cNvSpPr txBox="1">
            <a:spLocks noChangeArrowheads="1"/>
          </p:cNvSpPr>
          <p:nvPr/>
        </p:nvSpPr>
        <p:spPr bwMode="auto">
          <a:xfrm>
            <a:off x="42819" y="3491880"/>
            <a:ext cx="28725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1200" dirty="0"/>
              <a:t>B</a:t>
            </a:r>
          </a:p>
        </p:txBody>
      </p:sp>
      <p:sp>
        <p:nvSpPr>
          <p:cNvPr id="9" name="Text Box 283"/>
          <p:cNvSpPr txBox="1">
            <a:spLocks noChangeArrowheads="1"/>
          </p:cNvSpPr>
          <p:nvPr/>
        </p:nvSpPr>
        <p:spPr bwMode="auto">
          <a:xfrm>
            <a:off x="42819" y="395536"/>
            <a:ext cx="28725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1200" dirty="0"/>
              <a:t>A</a:t>
            </a:r>
            <a:endParaRPr lang="en-AU" sz="1200" dirty="0"/>
          </a:p>
        </p:txBody>
      </p:sp>
      <p:sp>
        <p:nvSpPr>
          <p:cNvPr id="10" name="Text Box 283"/>
          <p:cNvSpPr txBox="1">
            <a:spLocks noChangeArrowheads="1"/>
          </p:cNvSpPr>
          <p:nvPr/>
        </p:nvSpPr>
        <p:spPr bwMode="auto">
          <a:xfrm>
            <a:off x="42819" y="6671265"/>
            <a:ext cx="29527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1200" dirty="0" smtClean="0"/>
              <a:t>C</a:t>
            </a:r>
            <a:endParaRPr lang="en-AU" sz="12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414" y="6809764"/>
            <a:ext cx="2377645" cy="1630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281"/>
          <p:cNvSpPr txBox="1">
            <a:spLocks noChangeArrowheads="1"/>
          </p:cNvSpPr>
          <p:nvPr/>
        </p:nvSpPr>
        <p:spPr bwMode="auto">
          <a:xfrm rot="16200000">
            <a:off x="266141" y="1928632"/>
            <a:ext cx="131157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1100" dirty="0" smtClean="0"/>
              <a:t>Melanoma tumors</a:t>
            </a:r>
            <a:endParaRPr lang="en-AU" sz="1100" dirty="0"/>
          </a:p>
        </p:txBody>
      </p:sp>
      <p:sp>
        <p:nvSpPr>
          <p:cNvPr id="13" name="TextBox 281"/>
          <p:cNvSpPr txBox="1">
            <a:spLocks noChangeArrowheads="1"/>
          </p:cNvSpPr>
          <p:nvPr/>
        </p:nvSpPr>
        <p:spPr bwMode="auto">
          <a:xfrm rot="16200000">
            <a:off x="1253796" y="7457813"/>
            <a:ext cx="92044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1100" dirty="0" smtClean="0"/>
              <a:t>LM-MEL-59</a:t>
            </a:r>
            <a:endParaRPr lang="en-AU" sz="1100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262059" y="3131840"/>
            <a:ext cx="103045" cy="1440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229200" y="2987824"/>
            <a:ext cx="103045" cy="1440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869160" y="2339752"/>
            <a:ext cx="103045" cy="1440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2852936" y="1106209"/>
            <a:ext cx="103045" cy="1440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801413" y="1259632"/>
            <a:ext cx="103045" cy="1440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056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</TotalTime>
  <Words>9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The Ludwig Institute for Cancer Research,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Aparna Jayachandran</dc:creator>
  <cp:lastModifiedBy>Aparna Jayachandran</cp:lastModifiedBy>
  <cp:revision>28</cp:revision>
  <cp:lastPrinted>2014-12-09T00:38:11Z</cp:lastPrinted>
  <dcterms:created xsi:type="dcterms:W3CDTF">2014-12-04T23:26:01Z</dcterms:created>
  <dcterms:modified xsi:type="dcterms:W3CDTF">2015-10-19T09:48:07Z</dcterms:modified>
</cp:coreProperties>
</file>