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6858000" cy="9144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864" autoAdjust="0"/>
    <p:restoredTop sz="94660"/>
  </p:normalViewPr>
  <p:slideViewPr>
    <p:cSldViewPr>
      <p:cViewPr>
        <p:scale>
          <a:sx n="80" d="100"/>
          <a:sy n="80" d="100"/>
        </p:scale>
        <p:origin x="-2250" y="74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38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230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566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5661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84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0412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4039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475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5996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76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4796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17981-594F-4852-8B24-DD96B3622F03}" type="datetimeFigureOut">
              <a:rPr lang="en-AU" smtClean="0"/>
              <a:t>8/04/2015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B7163-6273-4D18-82C3-66CBCCD258A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446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363" y="128589"/>
            <a:ext cx="17780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AU" sz="1200" dirty="0">
                <a:latin typeface="Arial" pitchFamily="34" charset="0"/>
                <a:cs typeface="Arial" pitchFamily="34" charset="0"/>
              </a:rPr>
              <a:t>Supplemental figure </a:t>
            </a:r>
            <a:r>
              <a:rPr lang="en-AU" sz="1200" dirty="0" smtClean="0">
                <a:latin typeface="Arial" pitchFamily="34" charset="0"/>
                <a:cs typeface="Arial" pitchFamily="34" charset="0"/>
              </a:rPr>
              <a:t>S2</a:t>
            </a:r>
            <a:endParaRPr lang="en-A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837" y="467544"/>
            <a:ext cx="4106802" cy="4197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030" y="4881294"/>
            <a:ext cx="4106677" cy="4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79"/>
          <p:cNvSpPr txBox="1">
            <a:spLocks noChangeArrowheads="1"/>
          </p:cNvSpPr>
          <p:nvPr/>
        </p:nvSpPr>
        <p:spPr bwMode="auto">
          <a:xfrm>
            <a:off x="909494" y="5015081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/>
              <a:t>B</a:t>
            </a:r>
          </a:p>
        </p:txBody>
      </p:sp>
      <p:sp>
        <p:nvSpPr>
          <p:cNvPr id="9" name="Text Box 282"/>
          <p:cNvSpPr txBox="1">
            <a:spLocks noChangeArrowheads="1"/>
          </p:cNvSpPr>
          <p:nvPr/>
        </p:nvSpPr>
        <p:spPr bwMode="auto">
          <a:xfrm>
            <a:off x="901858" y="478577"/>
            <a:ext cx="2872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AU" sz="120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812495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5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The Ludwig Institute for Cancer Research,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Aparna Jayachandran</dc:creator>
  <cp:lastModifiedBy>Aparna Jayachandran</cp:lastModifiedBy>
  <cp:revision>24</cp:revision>
  <cp:lastPrinted>2014-12-09T00:38:11Z</cp:lastPrinted>
  <dcterms:created xsi:type="dcterms:W3CDTF">2014-12-04T23:26:01Z</dcterms:created>
  <dcterms:modified xsi:type="dcterms:W3CDTF">2015-04-08T00:52:48Z</dcterms:modified>
</cp:coreProperties>
</file>