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50" autoAdjust="0"/>
  </p:normalViewPr>
  <p:slideViewPr>
    <p:cSldViewPr snapToGrid="0">
      <p:cViewPr varScale="1">
        <p:scale>
          <a:sx n="66" d="100"/>
          <a:sy n="66" d="100"/>
        </p:scale>
        <p:origin x="17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5B8D-BF38-4590-B0E1-259AB7C8FC38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E1A43-F1BE-4173-9E41-2407A989C3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87681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5B8D-BF38-4590-B0E1-259AB7C8FC38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E1A43-F1BE-4173-9E41-2407A989C3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8281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5B8D-BF38-4590-B0E1-259AB7C8FC38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E1A43-F1BE-4173-9E41-2407A989C3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2000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5B8D-BF38-4590-B0E1-259AB7C8FC38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E1A43-F1BE-4173-9E41-2407A989C3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0586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5B8D-BF38-4590-B0E1-259AB7C8FC38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E1A43-F1BE-4173-9E41-2407A989C3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478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5B8D-BF38-4590-B0E1-259AB7C8FC38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E1A43-F1BE-4173-9E41-2407A989C3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14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5B8D-BF38-4590-B0E1-259AB7C8FC38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E1A43-F1BE-4173-9E41-2407A989C3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1921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5B8D-BF38-4590-B0E1-259AB7C8FC38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E1A43-F1BE-4173-9E41-2407A989C3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9646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5B8D-BF38-4590-B0E1-259AB7C8FC38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E1A43-F1BE-4173-9E41-2407A989C3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955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5B8D-BF38-4590-B0E1-259AB7C8FC38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E1A43-F1BE-4173-9E41-2407A989C3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6856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5B8D-BF38-4590-B0E1-259AB7C8FC38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E1A43-F1BE-4173-9E41-2407A989C3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9986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75B8D-BF38-4590-B0E1-259AB7C8FC38}" type="datetimeFigureOut">
              <a:rPr lang="en-AU" smtClean="0"/>
              <a:t>9/12/2015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E1A43-F1BE-4173-9E41-2407A989C3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38367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2286000"/>
            <a:ext cx="20697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File 1 – Figure S1</a:t>
            </a:r>
            <a:endParaRPr lang="en-A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971800"/>
            <a:ext cx="2947357" cy="3329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819400"/>
            <a:ext cx="3088846" cy="360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698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</Words>
  <Application>Microsoft Office PowerPoint</Application>
  <PresentationFormat>Letter Paper (8.5x11 in)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Butler</dc:creator>
  <cp:lastModifiedBy>Lisa Butler</cp:lastModifiedBy>
  <cp:revision>2</cp:revision>
  <dcterms:created xsi:type="dcterms:W3CDTF">2015-12-09T06:09:48Z</dcterms:created>
  <dcterms:modified xsi:type="dcterms:W3CDTF">2015-12-09T06:20:38Z</dcterms:modified>
</cp:coreProperties>
</file>