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9144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8" autoAdjust="0"/>
    <p:restoredTop sz="94660"/>
  </p:normalViewPr>
  <p:slideViewPr>
    <p:cSldViewPr snapToGrid="0">
      <p:cViewPr varScale="1">
        <p:scale>
          <a:sx n="70" d="100"/>
          <a:sy n="70" d="100"/>
        </p:scale>
        <p:origin x="154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56D02-CBBE-4730-953E-A14B3FDC0DF9}" type="datetimeFigureOut">
              <a:rPr lang="en-AU" smtClean="0"/>
              <a:t>9/12/2015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6BB98-ACBA-4EE1-8AE3-0C8AF05C747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1525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56D02-CBBE-4730-953E-A14B3FDC0DF9}" type="datetimeFigureOut">
              <a:rPr lang="en-AU" smtClean="0"/>
              <a:t>9/12/2015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6BB98-ACBA-4EE1-8AE3-0C8AF05C747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54336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56D02-CBBE-4730-953E-A14B3FDC0DF9}" type="datetimeFigureOut">
              <a:rPr lang="en-AU" smtClean="0"/>
              <a:t>9/12/2015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6BB98-ACBA-4EE1-8AE3-0C8AF05C747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69466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56D02-CBBE-4730-953E-A14B3FDC0DF9}" type="datetimeFigureOut">
              <a:rPr lang="en-AU" smtClean="0"/>
              <a:t>9/12/2015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6BB98-ACBA-4EE1-8AE3-0C8AF05C747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20745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56D02-CBBE-4730-953E-A14B3FDC0DF9}" type="datetimeFigureOut">
              <a:rPr lang="en-AU" smtClean="0"/>
              <a:t>9/12/2015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6BB98-ACBA-4EE1-8AE3-0C8AF05C747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13035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56D02-CBBE-4730-953E-A14B3FDC0DF9}" type="datetimeFigureOut">
              <a:rPr lang="en-AU" smtClean="0"/>
              <a:t>9/12/2015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6BB98-ACBA-4EE1-8AE3-0C8AF05C747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00276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56D02-CBBE-4730-953E-A14B3FDC0DF9}" type="datetimeFigureOut">
              <a:rPr lang="en-AU" smtClean="0"/>
              <a:t>9/12/2015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6BB98-ACBA-4EE1-8AE3-0C8AF05C747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573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56D02-CBBE-4730-953E-A14B3FDC0DF9}" type="datetimeFigureOut">
              <a:rPr lang="en-AU" smtClean="0"/>
              <a:t>9/12/2015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6BB98-ACBA-4EE1-8AE3-0C8AF05C747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74904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56D02-CBBE-4730-953E-A14B3FDC0DF9}" type="datetimeFigureOut">
              <a:rPr lang="en-AU" smtClean="0"/>
              <a:t>9/12/2015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6BB98-ACBA-4EE1-8AE3-0C8AF05C747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07883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56D02-CBBE-4730-953E-A14B3FDC0DF9}" type="datetimeFigureOut">
              <a:rPr lang="en-AU" smtClean="0"/>
              <a:t>9/12/2015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6BB98-ACBA-4EE1-8AE3-0C8AF05C747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69495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56D02-CBBE-4730-953E-A14B3FDC0DF9}" type="datetimeFigureOut">
              <a:rPr lang="en-AU" smtClean="0"/>
              <a:t>9/12/2015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6BB98-ACBA-4EE1-8AE3-0C8AF05C747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18191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D56D02-CBBE-4730-953E-A14B3FDC0DF9}" type="datetimeFigureOut">
              <a:rPr lang="en-AU" smtClean="0"/>
              <a:t>9/12/2015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6BB98-ACBA-4EE1-8AE3-0C8AF05C747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44411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26"/>
          <a:stretch/>
        </p:blipFill>
        <p:spPr>
          <a:xfrm>
            <a:off x="2008632" y="2286000"/>
            <a:ext cx="3189973" cy="436549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09800" y="1828800"/>
            <a:ext cx="20697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Additional File 8 – Figure S4</a:t>
            </a:r>
            <a:endParaRPr lang="en-A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6059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</Words>
  <Application>Microsoft Office PowerPoint</Application>
  <PresentationFormat>Letter Paper (8.5x11 in)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Lisa Butler</dc:creator>
  <cp:lastModifiedBy>Lisa Butler</cp:lastModifiedBy>
  <cp:revision>1</cp:revision>
  <dcterms:created xsi:type="dcterms:W3CDTF">2015-12-09T06:24:15Z</dcterms:created>
  <dcterms:modified xsi:type="dcterms:W3CDTF">2015-12-09T06:25:15Z</dcterms:modified>
</cp:coreProperties>
</file>