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774" y="-25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32CD2-DD7B-4DC1-8E0A-F5DBD9D3A784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4BD12-10A2-4009-B836-496B023E85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5842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7036C-2891-4725-8B47-49EB25A4C6B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8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7036C-2891-4725-8B47-49EB25A4C6B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964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7036C-2891-4725-8B47-49EB25A4C6B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4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078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26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19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65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025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81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73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84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5301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8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8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74F86-DA74-411D-8A16-747885F6C550}" type="datetimeFigureOut">
              <a:rPr lang="ko-KR" altLang="en-US" smtClean="0"/>
              <a:t>2016-02-01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25576-2DB6-4FF1-A35B-10B18FD4C7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9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01421"/>
            <a:ext cx="2013606" cy="169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745" y="2755827"/>
            <a:ext cx="1969349" cy="1690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"/>
          <a:stretch/>
        </p:blipFill>
        <p:spPr bwMode="auto">
          <a:xfrm>
            <a:off x="19227" y="2761688"/>
            <a:ext cx="1947716" cy="167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"/>
          <a:stretch/>
        </p:blipFill>
        <p:spPr bwMode="auto">
          <a:xfrm>
            <a:off x="19227" y="676530"/>
            <a:ext cx="1966260" cy="1634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354" y="700288"/>
            <a:ext cx="1993499" cy="1617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16463" y="269032"/>
            <a:ext cx="9595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Figure1. </a:t>
            </a:r>
            <a:endParaRPr lang="ko-KR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38321"/>
            <a:ext cx="35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A</a:t>
            </a:r>
            <a:endParaRPr lang="ko-KR" alt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9227" y="2564904"/>
            <a:ext cx="35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B</a:t>
            </a:r>
            <a:endParaRPr lang="ko-KR" altLang="en-US" b="1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551" y="683196"/>
            <a:ext cx="1967543" cy="1634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094" y="671320"/>
            <a:ext cx="2015160" cy="164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081" y="2756163"/>
            <a:ext cx="2008549" cy="169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094" y="2733096"/>
            <a:ext cx="2025906" cy="170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19227" y="4653136"/>
            <a:ext cx="35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C</a:t>
            </a:r>
            <a:endParaRPr lang="ko-KR" altLang="en-US" b="1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40" y="4870088"/>
            <a:ext cx="2015160" cy="169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792" y="697109"/>
            <a:ext cx="1960652" cy="163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354" y="2761688"/>
            <a:ext cx="2021183" cy="1700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443" y="4899378"/>
            <a:ext cx="2015003" cy="169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115" y="4911677"/>
            <a:ext cx="1989231" cy="167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83" y="4954794"/>
            <a:ext cx="1964847" cy="164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072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4471" y="188641"/>
            <a:ext cx="97115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2.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The relationship among the ERBB family 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RTK expression in TNBC  </a:t>
            </a:r>
            <a:endParaRPr lang="ko-KR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555" y="1268760"/>
            <a:ext cx="644921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22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5775" y="4362663"/>
            <a:ext cx="397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Log Rank P-value : .029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4471" y="269032"/>
            <a:ext cx="608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3(A) Early stage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9017" y="4362663"/>
            <a:ext cx="397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Log Rank P-value : .204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8670" y="269032"/>
            <a:ext cx="3978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(B) Advanced stage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5155640" y="5029724"/>
            <a:ext cx="4524503" cy="1077218"/>
            <a:chOff x="4759052" y="5029724"/>
            <a:chExt cx="4176464" cy="107721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4759052" y="5197676"/>
              <a:ext cx="13681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4785532" y="5480447"/>
              <a:ext cx="1368152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271220" y="5029724"/>
              <a:ext cx="266429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ERBB4 Low  ESR1 Low</a:t>
              </a:r>
            </a:p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ERBB4 High ESR1 Low</a:t>
              </a:r>
            </a:p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ERBB4 Low  ESR1 High</a:t>
              </a:r>
            </a:p>
            <a:p>
              <a:r>
                <a:rPr lang="en-US" altLang="ko-KR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ERBB4 High ESR1 High</a:t>
              </a:r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4785532" y="5733256"/>
              <a:ext cx="1368152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4768577" y="5962900"/>
              <a:ext cx="1368152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96" y="908721"/>
            <a:ext cx="4309186" cy="334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535" y="908721"/>
            <a:ext cx="4312942" cy="34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305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62</Words>
  <Application>Microsoft Office PowerPoint</Application>
  <PresentationFormat>A4 용지(210x297mm)</PresentationFormat>
  <Paragraphs>16</Paragraphs>
  <Slides>3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DM500T4A</dc:creator>
  <cp:lastModifiedBy>KJY</cp:lastModifiedBy>
  <cp:revision>15</cp:revision>
  <dcterms:created xsi:type="dcterms:W3CDTF">2015-08-25T13:20:58Z</dcterms:created>
  <dcterms:modified xsi:type="dcterms:W3CDTF">2016-02-01T12:27:38Z</dcterms:modified>
</cp:coreProperties>
</file>