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588" autoAdjust="0"/>
    <p:restoredTop sz="94660"/>
  </p:normalViewPr>
  <p:slideViewPr>
    <p:cSldViewPr>
      <p:cViewPr varScale="1">
        <p:scale>
          <a:sx n="60" d="100"/>
          <a:sy n="60" d="100"/>
        </p:scale>
        <p:origin x="123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5144125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Additional file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: </a:t>
            </a: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curcumin on cell division and cell death rates. (A) Snapshots of a single mitotic event (circle) during 50 min of a continuous time-lapse video. (B) Snapshots of a single apoptotic event (circle) during 90 min of a continuous video. Scale bar = 50 µm.</a:t>
            </a:r>
            <a:endParaRPr kumimoji="0" lang="en-U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dditional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4469"/>
            <a:ext cx="9027566" cy="42485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ashapurna sarma</dc:creator>
  <cp:lastModifiedBy>Michael Eric Geusz</cp:lastModifiedBy>
  <cp:revision>11</cp:revision>
  <dcterms:created xsi:type="dcterms:W3CDTF">2016-02-23T04:09:54Z</dcterms:created>
  <dcterms:modified xsi:type="dcterms:W3CDTF">2016-07-21T02:59:28Z</dcterms:modified>
</cp:coreProperties>
</file>