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5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F92AD-C441-4F9A-95C2-C4258DAD5E09}" type="datetimeFigureOut">
              <a:rPr lang="en-US" smtClean="0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35479-073C-45F0-BFF5-2952F53A68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4985266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Additional file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3: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Autofluorescence of curcumin in C6 cells. (A) 5 µM CUR produced fluorescence in live C6 cells and persisted within cells for at least 24 hrs. (B) Cells were methanol-fixed 24 hrs after 5 µM CUR treatment and were stained with Hoechst nuclear stain (red). Both cytoplasmic and nuclear curcumin localization was observed (green).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dditional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027566" cy="44598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ashapurna sarma</dc:creator>
  <cp:lastModifiedBy>Michael Eric Geusz</cp:lastModifiedBy>
  <cp:revision>9</cp:revision>
  <dcterms:created xsi:type="dcterms:W3CDTF">2016-02-23T04:09:54Z</dcterms:created>
  <dcterms:modified xsi:type="dcterms:W3CDTF">2016-07-21T02:56:57Z</dcterms:modified>
</cp:coreProperties>
</file>