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3060700" cy="3600450"/>
  <p:notesSz cx="6858000" cy="9144000"/>
  <p:defaultTextStyle>
    <a:defPPr>
      <a:defRPr lang="ja-JP"/>
    </a:defPPr>
    <a:lvl1pPr marL="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1pPr>
    <a:lvl2pPr marL="15982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2pPr>
    <a:lvl3pPr marL="31964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3pPr>
    <a:lvl4pPr marL="47946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4pPr>
    <a:lvl5pPr marL="63928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5pPr>
    <a:lvl6pPr marL="799099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6pPr>
    <a:lvl7pPr marL="958919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7pPr>
    <a:lvl8pPr marL="111874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8pPr>
    <a:lvl9pPr marL="1278560" algn="l" defTabSz="319640" rtl="0" eaLnBrk="1" latinLnBrk="0" hangingPunct="1">
      <a:defRPr kumimoji="1" sz="63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0" autoAdjust="0"/>
    <p:restoredTop sz="94660"/>
  </p:normalViewPr>
  <p:slideViewPr>
    <p:cSldViewPr snapToGrid="0">
      <p:cViewPr>
        <p:scale>
          <a:sx n="190" d="100"/>
          <a:sy n="190" d="100"/>
        </p:scale>
        <p:origin x="-2568" y="-36"/>
      </p:cViewPr>
      <p:guideLst>
        <p:guide orient="horz" pos="1134"/>
        <p:guide pos="9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AD0F2-7FDC-4065-90D4-032223777891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7725" y="1143000"/>
            <a:ext cx="262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26606-05D2-40A7-9354-7F8D8FB2EB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54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1pPr>
    <a:lvl2pPr marL="15982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2pPr>
    <a:lvl3pPr marL="31964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3pPr>
    <a:lvl4pPr marL="47946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4pPr>
    <a:lvl5pPr marL="63928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5pPr>
    <a:lvl6pPr marL="799099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6pPr>
    <a:lvl7pPr marL="958919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7pPr>
    <a:lvl8pPr marL="111874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8pPr>
    <a:lvl9pPr marL="1278560" algn="l" defTabSz="319640" rtl="0" eaLnBrk="1" latinLnBrk="0" hangingPunct="1">
      <a:defRPr kumimoji="1" sz="4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7725" y="1143000"/>
            <a:ext cx="262255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55F82-B944-407D-BB68-E873808DE3E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487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553" y="589241"/>
            <a:ext cx="2601595" cy="1253490"/>
          </a:xfrm>
        </p:spPr>
        <p:txBody>
          <a:bodyPr anchor="b"/>
          <a:lstStyle>
            <a:lvl1pPr algn="ctr">
              <a:defRPr sz="2008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88" y="1891070"/>
            <a:ext cx="2295525" cy="869275"/>
          </a:xfrm>
        </p:spPr>
        <p:txBody>
          <a:bodyPr/>
          <a:lstStyle>
            <a:lvl1pPr marL="0" indent="0" algn="ctr">
              <a:buNone/>
              <a:defRPr sz="803"/>
            </a:lvl1pPr>
            <a:lvl2pPr marL="153025" indent="0" algn="ctr">
              <a:buNone/>
              <a:defRPr sz="669"/>
            </a:lvl2pPr>
            <a:lvl3pPr marL="306050" indent="0" algn="ctr">
              <a:buNone/>
              <a:defRPr sz="602"/>
            </a:lvl3pPr>
            <a:lvl4pPr marL="459075" indent="0" algn="ctr">
              <a:buNone/>
              <a:defRPr sz="536"/>
            </a:lvl4pPr>
            <a:lvl5pPr marL="612099" indent="0" algn="ctr">
              <a:buNone/>
              <a:defRPr sz="536"/>
            </a:lvl5pPr>
            <a:lvl6pPr marL="765124" indent="0" algn="ctr">
              <a:buNone/>
              <a:defRPr sz="536"/>
            </a:lvl6pPr>
            <a:lvl7pPr marL="918149" indent="0" algn="ctr">
              <a:buNone/>
              <a:defRPr sz="536"/>
            </a:lvl7pPr>
            <a:lvl8pPr marL="1071174" indent="0" algn="ctr">
              <a:buNone/>
              <a:defRPr sz="536"/>
            </a:lvl8pPr>
            <a:lvl9pPr marL="1224199" indent="0" algn="ctr">
              <a:buNone/>
              <a:defRPr sz="536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83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404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0314" y="191691"/>
            <a:ext cx="659963" cy="305121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3" y="191691"/>
            <a:ext cx="1941632" cy="305121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16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20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829" y="897613"/>
            <a:ext cx="2639854" cy="1497687"/>
          </a:xfrm>
        </p:spPr>
        <p:txBody>
          <a:bodyPr anchor="b"/>
          <a:lstStyle>
            <a:lvl1pPr>
              <a:defRPr sz="2008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829" y="2409469"/>
            <a:ext cx="2639854" cy="787598"/>
          </a:xfrm>
        </p:spPr>
        <p:txBody>
          <a:bodyPr/>
          <a:lstStyle>
            <a:lvl1pPr marL="0" indent="0">
              <a:buNone/>
              <a:defRPr sz="803">
                <a:solidFill>
                  <a:schemeClr val="tx1"/>
                </a:solidFill>
              </a:defRPr>
            </a:lvl1pPr>
            <a:lvl2pPr marL="153025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2pPr>
            <a:lvl3pPr marL="306050" indent="0">
              <a:buNone/>
              <a:defRPr sz="602">
                <a:solidFill>
                  <a:schemeClr val="tx1">
                    <a:tint val="75000"/>
                  </a:schemeClr>
                </a:solidFill>
              </a:defRPr>
            </a:lvl3pPr>
            <a:lvl4pPr marL="459075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4pPr>
            <a:lvl5pPr marL="612099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5pPr>
            <a:lvl6pPr marL="765124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6pPr>
            <a:lvl7pPr marL="918149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7pPr>
            <a:lvl8pPr marL="1071174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8pPr>
            <a:lvl9pPr marL="1224199" indent="0">
              <a:buNone/>
              <a:defRPr sz="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6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3" y="958453"/>
            <a:ext cx="1300798" cy="228445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9479" y="958453"/>
            <a:ext cx="1300798" cy="228445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81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191691"/>
            <a:ext cx="2639854" cy="695921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822" y="882610"/>
            <a:ext cx="1294819" cy="432554"/>
          </a:xfrm>
        </p:spPr>
        <p:txBody>
          <a:bodyPr anchor="b"/>
          <a:lstStyle>
            <a:lvl1pPr marL="0" indent="0">
              <a:buNone/>
              <a:defRPr sz="803" b="1"/>
            </a:lvl1pPr>
            <a:lvl2pPr marL="153025" indent="0">
              <a:buNone/>
              <a:defRPr sz="669" b="1"/>
            </a:lvl2pPr>
            <a:lvl3pPr marL="306050" indent="0">
              <a:buNone/>
              <a:defRPr sz="602" b="1"/>
            </a:lvl3pPr>
            <a:lvl4pPr marL="459075" indent="0">
              <a:buNone/>
              <a:defRPr sz="536" b="1"/>
            </a:lvl4pPr>
            <a:lvl5pPr marL="612099" indent="0">
              <a:buNone/>
              <a:defRPr sz="536" b="1"/>
            </a:lvl5pPr>
            <a:lvl6pPr marL="765124" indent="0">
              <a:buNone/>
              <a:defRPr sz="536" b="1"/>
            </a:lvl6pPr>
            <a:lvl7pPr marL="918149" indent="0">
              <a:buNone/>
              <a:defRPr sz="536" b="1"/>
            </a:lvl7pPr>
            <a:lvl8pPr marL="1071174" indent="0">
              <a:buNone/>
              <a:defRPr sz="536" b="1"/>
            </a:lvl8pPr>
            <a:lvl9pPr marL="1224199" indent="0">
              <a:buNone/>
              <a:defRPr sz="53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822" y="1315164"/>
            <a:ext cx="1294819" cy="193440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9480" y="882610"/>
            <a:ext cx="1301196" cy="432554"/>
          </a:xfrm>
        </p:spPr>
        <p:txBody>
          <a:bodyPr anchor="b"/>
          <a:lstStyle>
            <a:lvl1pPr marL="0" indent="0">
              <a:buNone/>
              <a:defRPr sz="803" b="1"/>
            </a:lvl1pPr>
            <a:lvl2pPr marL="153025" indent="0">
              <a:buNone/>
              <a:defRPr sz="669" b="1"/>
            </a:lvl2pPr>
            <a:lvl3pPr marL="306050" indent="0">
              <a:buNone/>
              <a:defRPr sz="602" b="1"/>
            </a:lvl3pPr>
            <a:lvl4pPr marL="459075" indent="0">
              <a:buNone/>
              <a:defRPr sz="536" b="1"/>
            </a:lvl4pPr>
            <a:lvl5pPr marL="612099" indent="0">
              <a:buNone/>
              <a:defRPr sz="536" b="1"/>
            </a:lvl5pPr>
            <a:lvl6pPr marL="765124" indent="0">
              <a:buNone/>
              <a:defRPr sz="536" b="1"/>
            </a:lvl6pPr>
            <a:lvl7pPr marL="918149" indent="0">
              <a:buNone/>
              <a:defRPr sz="536" b="1"/>
            </a:lvl7pPr>
            <a:lvl8pPr marL="1071174" indent="0">
              <a:buNone/>
              <a:defRPr sz="536" b="1"/>
            </a:lvl8pPr>
            <a:lvl9pPr marL="1224199" indent="0">
              <a:buNone/>
              <a:defRPr sz="53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9480" y="1315164"/>
            <a:ext cx="1301196" cy="193440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497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84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48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240030"/>
            <a:ext cx="987155" cy="840105"/>
          </a:xfrm>
        </p:spPr>
        <p:txBody>
          <a:bodyPr anchor="b"/>
          <a:lstStyle>
            <a:lvl1pPr>
              <a:defRPr sz="107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196" y="518399"/>
            <a:ext cx="1549479" cy="2558653"/>
          </a:xfrm>
        </p:spPr>
        <p:txBody>
          <a:bodyPr/>
          <a:lstStyle>
            <a:lvl1pPr>
              <a:defRPr sz="1071"/>
            </a:lvl1pPr>
            <a:lvl2pPr>
              <a:defRPr sz="937"/>
            </a:lvl2pPr>
            <a:lvl3pPr>
              <a:defRPr sz="803"/>
            </a:lvl3pPr>
            <a:lvl4pPr>
              <a:defRPr sz="669"/>
            </a:lvl4pPr>
            <a:lvl5pPr>
              <a:defRPr sz="669"/>
            </a:lvl5pPr>
            <a:lvl6pPr>
              <a:defRPr sz="669"/>
            </a:lvl6pPr>
            <a:lvl7pPr>
              <a:defRPr sz="669"/>
            </a:lvl7pPr>
            <a:lvl8pPr>
              <a:defRPr sz="669"/>
            </a:lvl8pPr>
            <a:lvl9pPr>
              <a:defRPr sz="669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1080135"/>
            <a:ext cx="987155" cy="2001084"/>
          </a:xfrm>
        </p:spPr>
        <p:txBody>
          <a:bodyPr/>
          <a:lstStyle>
            <a:lvl1pPr marL="0" indent="0">
              <a:buNone/>
              <a:defRPr sz="536"/>
            </a:lvl1pPr>
            <a:lvl2pPr marL="153025" indent="0">
              <a:buNone/>
              <a:defRPr sz="469"/>
            </a:lvl2pPr>
            <a:lvl3pPr marL="306050" indent="0">
              <a:buNone/>
              <a:defRPr sz="402"/>
            </a:lvl3pPr>
            <a:lvl4pPr marL="459075" indent="0">
              <a:buNone/>
              <a:defRPr sz="335"/>
            </a:lvl4pPr>
            <a:lvl5pPr marL="612099" indent="0">
              <a:buNone/>
              <a:defRPr sz="335"/>
            </a:lvl5pPr>
            <a:lvl6pPr marL="765124" indent="0">
              <a:buNone/>
              <a:defRPr sz="335"/>
            </a:lvl6pPr>
            <a:lvl7pPr marL="918149" indent="0">
              <a:buNone/>
              <a:defRPr sz="335"/>
            </a:lvl7pPr>
            <a:lvl8pPr marL="1071174" indent="0">
              <a:buNone/>
              <a:defRPr sz="335"/>
            </a:lvl8pPr>
            <a:lvl9pPr marL="1224199" indent="0">
              <a:buNone/>
              <a:defRPr sz="33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90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240030"/>
            <a:ext cx="987155" cy="840105"/>
          </a:xfrm>
        </p:spPr>
        <p:txBody>
          <a:bodyPr anchor="b"/>
          <a:lstStyle>
            <a:lvl1pPr>
              <a:defRPr sz="107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01196" y="518399"/>
            <a:ext cx="1549479" cy="2558653"/>
          </a:xfrm>
        </p:spPr>
        <p:txBody>
          <a:bodyPr anchor="t"/>
          <a:lstStyle>
            <a:lvl1pPr marL="0" indent="0">
              <a:buNone/>
              <a:defRPr sz="1071"/>
            </a:lvl1pPr>
            <a:lvl2pPr marL="153025" indent="0">
              <a:buNone/>
              <a:defRPr sz="937"/>
            </a:lvl2pPr>
            <a:lvl3pPr marL="306050" indent="0">
              <a:buNone/>
              <a:defRPr sz="803"/>
            </a:lvl3pPr>
            <a:lvl4pPr marL="459075" indent="0">
              <a:buNone/>
              <a:defRPr sz="669"/>
            </a:lvl4pPr>
            <a:lvl5pPr marL="612099" indent="0">
              <a:buNone/>
              <a:defRPr sz="669"/>
            </a:lvl5pPr>
            <a:lvl6pPr marL="765124" indent="0">
              <a:buNone/>
              <a:defRPr sz="669"/>
            </a:lvl6pPr>
            <a:lvl7pPr marL="918149" indent="0">
              <a:buNone/>
              <a:defRPr sz="669"/>
            </a:lvl7pPr>
            <a:lvl8pPr marL="1071174" indent="0">
              <a:buNone/>
              <a:defRPr sz="669"/>
            </a:lvl8pPr>
            <a:lvl9pPr marL="1224199" indent="0">
              <a:buNone/>
              <a:defRPr sz="669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1080135"/>
            <a:ext cx="987155" cy="2001084"/>
          </a:xfrm>
        </p:spPr>
        <p:txBody>
          <a:bodyPr/>
          <a:lstStyle>
            <a:lvl1pPr marL="0" indent="0">
              <a:buNone/>
              <a:defRPr sz="536"/>
            </a:lvl1pPr>
            <a:lvl2pPr marL="153025" indent="0">
              <a:buNone/>
              <a:defRPr sz="469"/>
            </a:lvl2pPr>
            <a:lvl3pPr marL="306050" indent="0">
              <a:buNone/>
              <a:defRPr sz="402"/>
            </a:lvl3pPr>
            <a:lvl4pPr marL="459075" indent="0">
              <a:buNone/>
              <a:defRPr sz="335"/>
            </a:lvl4pPr>
            <a:lvl5pPr marL="612099" indent="0">
              <a:buNone/>
              <a:defRPr sz="335"/>
            </a:lvl5pPr>
            <a:lvl6pPr marL="765124" indent="0">
              <a:buNone/>
              <a:defRPr sz="335"/>
            </a:lvl6pPr>
            <a:lvl7pPr marL="918149" indent="0">
              <a:buNone/>
              <a:defRPr sz="335"/>
            </a:lvl7pPr>
            <a:lvl8pPr marL="1071174" indent="0">
              <a:buNone/>
              <a:defRPr sz="335"/>
            </a:lvl8pPr>
            <a:lvl9pPr marL="1224199" indent="0">
              <a:buNone/>
              <a:defRPr sz="33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2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423" y="191691"/>
            <a:ext cx="2639854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3" y="958453"/>
            <a:ext cx="2639854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423" y="3337084"/>
            <a:ext cx="6886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759D2-7401-4C9B-B0A6-99CB0DDC9F2C}" type="datetimeFigureOut">
              <a:rPr kumimoji="1" lang="ja-JP" altLang="en-US" smtClean="0"/>
              <a:t>2016/11/7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3857" y="3337084"/>
            <a:ext cx="1032986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1619" y="3337084"/>
            <a:ext cx="6886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8816D-87FF-4FC2-8516-98B0ED9B09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46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6050" rtl="0" eaLnBrk="1" latinLnBrk="0" hangingPunct="1">
        <a:lnSpc>
          <a:spcPct val="90000"/>
        </a:lnSpc>
        <a:spcBef>
          <a:spcPct val="0"/>
        </a:spcBef>
        <a:buNone/>
        <a:defRPr kumimoji="1" sz="14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512" indent="-76512" algn="l" defTabSz="306050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kumimoji="1" sz="937" kern="1200">
          <a:solidFill>
            <a:schemeClr val="tx1"/>
          </a:solidFill>
          <a:latin typeface="+mn-lt"/>
          <a:ea typeface="+mn-ea"/>
          <a:cs typeface="+mn-cs"/>
        </a:defRPr>
      </a:lvl1pPr>
      <a:lvl2pPr marL="22953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803" kern="1200">
          <a:solidFill>
            <a:schemeClr val="tx1"/>
          </a:solidFill>
          <a:latin typeface="+mn-lt"/>
          <a:ea typeface="+mn-ea"/>
          <a:cs typeface="+mn-cs"/>
        </a:defRPr>
      </a:lvl2pPr>
      <a:lvl3pPr marL="382562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69" kern="1200">
          <a:solidFill>
            <a:schemeClr val="tx1"/>
          </a:solidFill>
          <a:latin typeface="+mn-lt"/>
          <a:ea typeface="+mn-ea"/>
          <a:cs typeface="+mn-cs"/>
        </a:defRPr>
      </a:lvl3pPr>
      <a:lvl4pPr marL="53558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4pPr>
      <a:lvl5pPr marL="688612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5pPr>
      <a:lvl6pPr marL="841637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6pPr>
      <a:lvl7pPr marL="994661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7pPr>
      <a:lvl8pPr marL="1147686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8pPr>
      <a:lvl9pPr marL="1300711" indent="-76512" algn="l" defTabSz="30605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1pPr>
      <a:lvl2pPr marL="153025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2pPr>
      <a:lvl3pPr marL="306050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3pPr>
      <a:lvl4pPr marL="459075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4pPr>
      <a:lvl5pPr marL="61209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5pPr>
      <a:lvl6pPr marL="765124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6pPr>
      <a:lvl7pPr marL="91814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7pPr>
      <a:lvl8pPr marL="1071174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8pPr>
      <a:lvl9pPr marL="1224199" algn="l" defTabSz="306050" rtl="0" eaLnBrk="1" latinLnBrk="0" hangingPunct="1">
        <a:defRPr kumimoji="1" sz="6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6960" y="59376"/>
            <a:ext cx="1904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1200" dirty="0">
                <a:latin typeface="Arial Unicode MS"/>
                <a:cs typeface="Arial Unicode MS"/>
              </a:rPr>
              <a:t>Supplemental Figure1 </a:t>
            </a:r>
            <a:endParaRPr lang="ja-JP" altLang="en-US" sz="1200" dirty="0">
              <a:latin typeface="Arial Unicode MS"/>
              <a:cs typeface="Arial Unicode MS"/>
            </a:endParaRPr>
          </a:p>
        </p:txBody>
      </p:sp>
      <p:pic>
        <p:nvPicPr>
          <p:cNvPr id="3" name="コンテンツ プレースホルダー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16327" r="5226" b="6614"/>
          <a:stretch/>
        </p:blipFill>
        <p:spPr>
          <a:xfrm>
            <a:off x="710021" y="1589571"/>
            <a:ext cx="2001624" cy="608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3337" r="2168"/>
          <a:stretch/>
        </p:blipFill>
        <p:spPr>
          <a:xfrm>
            <a:off x="710021" y="2359714"/>
            <a:ext cx="1994748" cy="3310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テキスト ボックス 4"/>
          <p:cNvSpPr txBox="1"/>
          <p:nvPr/>
        </p:nvSpPr>
        <p:spPr>
          <a:xfrm>
            <a:off x="22160" y="1233837"/>
            <a:ext cx="610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siPar3</a:t>
            </a:r>
            <a:endParaRPr lang="ja-JP" altLang="en-US" sz="135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7867" y="1278339"/>
            <a:ext cx="218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+</a:t>
            </a:r>
            <a:endParaRPr lang="ja-JP" altLang="en-US" sz="1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0724" y="1265337"/>
            <a:ext cx="191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-</a:t>
            </a:r>
            <a:endParaRPr lang="ja-JP" altLang="en-US" sz="1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53060" y="1279532"/>
            <a:ext cx="191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-</a:t>
            </a:r>
            <a:endParaRPr lang="ja-JP" altLang="en-US" sz="1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34602" y="1290148"/>
            <a:ext cx="218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+</a:t>
            </a:r>
            <a:endParaRPr lang="ja-JP" altLang="en-US" sz="12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058442" y="1278340"/>
            <a:ext cx="191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-</a:t>
            </a:r>
            <a:endParaRPr lang="ja-JP" altLang="en-US" sz="1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359439" y="1295456"/>
            <a:ext cx="218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+</a:t>
            </a:r>
            <a:endParaRPr lang="ja-JP" altLang="en-US" sz="1200" dirty="0"/>
          </a:p>
        </p:txBody>
      </p:sp>
      <p:cxnSp>
        <p:nvCxnSpPr>
          <p:cNvPr id="12" name="直線コネクタ 11"/>
          <p:cNvCxnSpPr/>
          <p:nvPr/>
        </p:nvCxnSpPr>
        <p:spPr>
          <a:xfrm>
            <a:off x="807207" y="1265337"/>
            <a:ext cx="475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830582" y="975648"/>
            <a:ext cx="4523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24h</a:t>
            </a:r>
            <a:endParaRPr lang="ja-JP" altLang="en-US" sz="135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453060" y="970669"/>
            <a:ext cx="4523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48h</a:t>
            </a:r>
            <a:endParaRPr lang="ja-JP" altLang="en-US" sz="135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105195" y="978257"/>
            <a:ext cx="45236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72h</a:t>
            </a:r>
            <a:endParaRPr lang="ja-JP" altLang="en-US" sz="135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94103" y="1755115"/>
            <a:ext cx="466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Par3</a:t>
            </a:r>
            <a:endParaRPr lang="ja-JP" altLang="en-US" sz="12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-13912" y="2386747"/>
            <a:ext cx="774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/>
              <a:t>α-Tubulin</a:t>
            </a:r>
            <a:endParaRPr lang="ja-JP" altLang="en-US" sz="1200" dirty="0"/>
          </a:p>
        </p:txBody>
      </p:sp>
      <p:cxnSp>
        <p:nvCxnSpPr>
          <p:cNvPr id="30" name="直線コネクタ 29"/>
          <p:cNvCxnSpPr/>
          <p:nvPr/>
        </p:nvCxnSpPr>
        <p:spPr>
          <a:xfrm>
            <a:off x="1445695" y="1261968"/>
            <a:ext cx="475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2082030" y="1261968"/>
            <a:ext cx="475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36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15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Hiroe</dc:creator>
  <cp:lastModifiedBy>Relox, Ryan</cp:lastModifiedBy>
  <cp:revision>3</cp:revision>
  <dcterms:created xsi:type="dcterms:W3CDTF">2016-08-09T11:40:12Z</dcterms:created>
  <dcterms:modified xsi:type="dcterms:W3CDTF">2016-11-07T03:50:09Z</dcterms:modified>
</cp:coreProperties>
</file>