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3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94" d="100"/>
          <a:sy n="94" d="100"/>
        </p:scale>
        <p:origin x="90" y="378"/>
      </p:cViewPr>
      <p:guideLst>
        <p:guide orient="horz" pos="2160"/>
        <p:guide pos="2880"/>
        <p:guide orient="horz" pos="23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campy:Desktop:research:FOLFOX:&#21442;&#32771;&#25991;&#29486;:figure4a&#20803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571359843235798E-2"/>
          <c:y val="4.1968839344248901E-2"/>
          <c:w val="0.76853587815894397"/>
          <c:h val="0.889116343672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Sheet1!$W$95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Sheet1!$Z$96:$AD$96</c:f>
                <c:numCache>
                  <c:formatCode>General</c:formatCode>
                  <c:ptCount val="5"/>
                  <c:pt idx="0">
                    <c:v>18.5</c:v>
                  </c:pt>
                  <c:pt idx="1">
                    <c:v>0</c:v>
                  </c:pt>
                  <c:pt idx="3">
                    <c:v>24.07</c:v>
                  </c:pt>
                  <c:pt idx="4">
                    <c:v>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Sheet1!$V$96:$V$100</c:f>
              <c:strCache>
                <c:ptCount val="5"/>
                <c:pt idx="0">
                  <c:v>sw480 </c:v>
                </c:pt>
                <c:pt idx="1">
                  <c:v>caco2</c:v>
                </c:pt>
                <c:pt idx="3">
                  <c:v>HCT116</c:v>
                </c:pt>
                <c:pt idx="4">
                  <c:v>RKO</c:v>
                </c:pt>
              </c:strCache>
            </c:strRef>
          </c:cat>
          <c:val>
            <c:numRef>
              <c:f>Sheet1!$W$96:$W$100</c:f>
              <c:numCache>
                <c:formatCode>General</c:formatCode>
                <c:ptCount val="5"/>
                <c:pt idx="0">
                  <c:v>46.66</c:v>
                </c:pt>
                <c:pt idx="1">
                  <c:v>37.94</c:v>
                </c:pt>
                <c:pt idx="3">
                  <c:v>60.72</c:v>
                </c:pt>
                <c:pt idx="4">
                  <c:v>43.28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9F-4EE9-B9C2-FF913D42133C}"/>
            </c:ext>
          </c:extLst>
        </c:ser>
        <c:ser>
          <c:idx val="1"/>
          <c:order val="1"/>
          <c:tx>
            <c:strRef>
              <c:f>Sheet1!$X$95</c:f>
              <c:strCache>
                <c:ptCount val="1"/>
                <c:pt idx="0">
                  <c:v>oxaliplatin 2μM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Sheet1!$Z$97:$AD$97</c:f>
                <c:numCache>
                  <c:formatCode>General</c:formatCode>
                  <c:ptCount val="5"/>
                  <c:pt idx="0">
                    <c:v>10.9</c:v>
                  </c:pt>
                  <c:pt idx="1">
                    <c:v>0</c:v>
                  </c:pt>
                  <c:pt idx="3">
                    <c:v>6.28</c:v>
                  </c:pt>
                  <c:pt idx="4">
                    <c:v>0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Sheet1!$V$96:$V$100</c:f>
              <c:strCache>
                <c:ptCount val="5"/>
                <c:pt idx="0">
                  <c:v>sw480 </c:v>
                </c:pt>
                <c:pt idx="1">
                  <c:v>caco2</c:v>
                </c:pt>
                <c:pt idx="3">
                  <c:v>HCT116</c:v>
                </c:pt>
                <c:pt idx="4">
                  <c:v>RKO</c:v>
                </c:pt>
              </c:strCache>
            </c:strRef>
          </c:cat>
          <c:val>
            <c:numRef>
              <c:f>Sheet1!$X$96:$X$100</c:f>
              <c:numCache>
                <c:formatCode>General</c:formatCode>
                <c:ptCount val="5"/>
                <c:pt idx="0">
                  <c:v>53</c:v>
                </c:pt>
                <c:pt idx="1">
                  <c:v>39.14</c:v>
                </c:pt>
                <c:pt idx="3">
                  <c:v>36</c:v>
                </c:pt>
                <c:pt idx="4">
                  <c:v>37.159999999999997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9F-4EE9-B9C2-FF913D4213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25664120"/>
        <c:axId val="2125661128"/>
      </c:barChart>
      <c:catAx>
        <c:axId val="2125664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25661128"/>
        <c:crosses val="autoZero"/>
        <c:auto val="1"/>
        <c:lblAlgn val="ctr"/>
        <c:lblOffset val="100"/>
        <c:noMultiLvlLbl val="0"/>
      </c:catAx>
      <c:valAx>
        <c:axId val="2125661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/>
                <a:ea typeface="ＤＦＰ行書体"/>
              </a:defRPr>
            </a:pPr>
            <a:endParaRPr lang="ja-JP"/>
          </a:p>
        </c:txPr>
        <c:crossAx val="2125664120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64992895422862196"/>
          <c:y val="0.14381432436396599"/>
          <c:w val="0.28691924899087701"/>
          <c:h val="0.17646130236604099"/>
        </c:manualLayout>
      </c:layout>
      <c:overlay val="0"/>
      <c:txPr>
        <a:bodyPr/>
        <a:lstStyle/>
        <a:p>
          <a:pPr>
            <a:defRPr sz="1600"/>
          </a:pPr>
          <a:endParaRPr lang="ja-JP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3246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4004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77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213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8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517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1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07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94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86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752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C855C-329E-EE45-BEC8-6A8F34107092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3043D-9A73-954B-88D3-8B00BE2B83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0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-33050" y="-15079"/>
            <a:ext cx="21307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7: Figure S4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1309867" y="1194418"/>
            <a:ext cx="6142198" cy="4033635"/>
            <a:chOff x="1309867" y="1194418"/>
            <a:chExt cx="6142198" cy="4033635"/>
          </a:xfrm>
        </p:grpSpPr>
        <p:graphicFrame>
          <p:nvGraphicFramePr>
            <p:cNvPr id="10" name="グラフ 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33578939"/>
                </p:ext>
              </p:extLst>
            </p:nvPr>
          </p:nvGraphicFramePr>
          <p:xfrm>
            <a:off x="1821188" y="1194418"/>
            <a:ext cx="5630877" cy="393387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1" name="テキスト ボックス 10"/>
            <p:cNvSpPr txBox="1"/>
            <p:nvPr/>
          </p:nvSpPr>
          <p:spPr>
            <a:xfrm>
              <a:off x="2452741" y="4919482"/>
              <a:ext cx="772969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SW480</a:t>
              </a:r>
              <a:endParaRPr kumimoji="1" lang="ja-JP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3324442" y="4920276"/>
              <a:ext cx="721672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Caco2</a:t>
              </a:r>
              <a:endParaRPr kumimoji="1" lang="ja-JP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986281" y="4894039"/>
              <a:ext cx="841641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HCT116</a:t>
              </a:r>
              <a:endParaRPr kumimoji="1" lang="ja-JP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6008792" y="4887286"/>
              <a:ext cx="583814" cy="307777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RKO</a:t>
              </a:r>
              <a:endParaRPr kumimoji="1" lang="ja-JP" alt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 rot="16200000">
              <a:off x="498423" y="2857220"/>
              <a:ext cx="1926228" cy="30334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b="1" dirty="0">
                  <a:latin typeface="Arial"/>
                  <a:cs typeface="Arial"/>
                </a:rPr>
                <a:t>LINE-1  FAIRE  score</a:t>
              </a:r>
              <a:endParaRPr kumimoji="1" lang="ja-JP" altLang="en-US" sz="1400" b="1" dirty="0">
                <a:latin typeface="Arial"/>
                <a:cs typeface="Arial"/>
              </a:endParaRPr>
            </a:p>
          </p:txBody>
        </p:sp>
      </p:grpSp>
      <p:sp>
        <p:nvSpPr>
          <p:cNvPr id="16" name="テキスト ボックス 15"/>
          <p:cNvSpPr txBox="1"/>
          <p:nvPr/>
        </p:nvSpPr>
        <p:spPr>
          <a:xfrm>
            <a:off x="7850410" y="6599107"/>
            <a:ext cx="13484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Kaneko M, et al.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622953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19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Kaneko Mami</dc:creator>
  <cp:lastModifiedBy>MINAMOTO T</cp:lastModifiedBy>
  <cp:revision>9</cp:revision>
  <dcterms:created xsi:type="dcterms:W3CDTF">2016-08-22T04:43:10Z</dcterms:created>
  <dcterms:modified xsi:type="dcterms:W3CDTF">2016-10-26T10:13:33Z</dcterms:modified>
</cp:coreProperties>
</file>