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68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8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2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0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9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67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1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52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2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26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16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4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184666"/>
            <a:ext cx="2154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 Fig. 1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0" name="Group 179"/>
          <p:cNvGrpSpPr/>
          <p:nvPr/>
        </p:nvGrpSpPr>
        <p:grpSpPr>
          <a:xfrm>
            <a:off x="2667000" y="1525588"/>
            <a:ext cx="3829050" cy="3819525"/>
            <a:chOff x="2667000" y="1525588"/>
            <a:chExt cx="3829050" cy="3819525"/>
          </a:xfrm>
        </p:grpSpPr>
        <p:grpSp>
          <p:nvGrpSpPr>
            <p:cNvPr id="8198" name="Group 6"/>
            <p:cNvGrpSpPr>
              <a:grpSpLocks noChangeAspect="1"/>
            </p:cNvGrpSpPr>
            <p:nvPr/>
          </p:nvGrpSpPr>
          <p:grpSpPr bwMode="auto">
            <a:xfrm>
              <a:off x="2667000" y="1525588"/>
              <a:ext cx="3829050" cy="3819525"/>
              <a:chOff x="1680" y="961"/>
              <a:chExt cx="2412" cy="2406"/>
            </a:xfrm>
          </p:grpSpPr>
          <p:sp>
            <p:nvSpPr>
              <p:cNvPr id="8197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1680" y="961"/>
                <a:ext cx="2400" cy="2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199" name="Rectangle 7"/>
              <p:cNvSpPr>
                <a:spLocks noChangeArrowheads="1"/>
              </p:cNvSpPr>
              <p:nvPr/>
            </p:nvSpPr>
            <p:spPr bwMode="auto">
              <a:xfrm>
                <a:off x="1680" y="961"/>
                <a:ext cx="2412" cy="24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00" name="Rectangle 8"/>
              <p:cNvSpPr>
                <a:spLocks noChangeArrowheads="1"/>
              </p:cNvSpPr>
              <p:nvPr/>
            </p:nvSpPr>
            <p:spPr bwMode="auto">
              <a:xfrm>
                <a:off x="1680" y="961"/>
                <a:ext cx="2412" cy="2406"/>
              </a:xfrm>
              <a:prstGeom prst="rect">
                <a:avLst/>
              </a:prstGeom>
              <a:noFill/>
              <a:ln w="95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01" name="Rectangle 9"/>
              <p:cNvSpPr>
                <a:spLocks noChangeArrowheads="1"/>
              </p:cNvSpPr>
              <p:nvPr/>
            </p:nvSpPr>
            <p:spPr bwMode="auto">
              <a:xfrm>
                <a:off x="2163" y="1153"/>
                <a:ext cx="1872" cy="11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2" name="Rectangle 20"/>
              <p:cNvSpPr>
                <a:spLocks noChangeArrowheads="1"/>
              </p:cNvSpPr>
              <p:nvPr/>
            </p:nvSpPr>
            <p:spPr bwMode="auto">
              <a:xfrm>
                <a:off x="2514" y="1603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3" name="Rectangle 21"/>
              <p:cNvSpPr>
                <a:spLocks noChangeArrowheads="1"/>
              </p:cNvSpPr>
              <p:nvPr/>
            </p:nvSpPr>
            <p:spPr bwMode="auto">
              <a:xfrm>
                <a:off x="2514" y="1603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4" name="Rectangle 22"/>
              <p:cNvSpPr>
                <a:spLocks noChangeArrowheads="1"/>
              </p:cNvSpPr>
              <p:nvPr/>
            </p:nvSpPr>
            <p:spPr bwMode="auto">
              <a:xfrm>
                <a:off x="2514" y="1633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5" name="Rectangle 23"/>
              <p:cNvSpPr>
                <a:spLocks noChangeArrowheads="1"/>
              </p:cNvSpPr>
              <p:nvPr/>
            </p:nvSpPr>
            <p:spPr bwMode="auto">
              <a:xfrm>
                <a:off x="2508" y="160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6" name="Rectangle 24"/>
              <p:cNvSpPr>
                <a:spLocks noChangeArrowheads="1"/>
              </p:cNvSpPr>
              <p:nvPr/>
            </p:nvSpPr>
            <p:spPr bwMode="auto">
              <a:xfrm>
                <a:off x="2508" y="1627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7" name="Rectangle 25"/>
              <p:cNvSpPr>
                <a:spLocks noChangeArrowheads="1"/>
              </p:cNvSpPr>
              <p:nvPr/>
            </p:nvSpPr>
            <p:spPr bwMode="auto">
              <a:xfrm>
                <a:off x="2502" y="1615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8" name="Rectangle 26"/>
              <p:cNvSpPr>
                <a:spLocks noChangeArrowheads="1"/>
              </p:cNvSpPr>
              <p:nvPr/>
            </p:nvSpPr>
            <p:spPr bwMode="auto">
              <a:xfrm>
                <a:off x="2502" y="162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19" name="Rectangle 27"/>
              <p:cNvSpPr>
                <a:spLocks noChangeArrowheads="1"/>
              </p:cNvSpPr>
              <p:nvPr/>
            </p:nvSpPr>
            <p:spPr bwMode="auto">
              <a:xfrm>
                <a:off x="2502" y="162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0" name="Rectangle 28"/>
              <p:cNvSpPr>
                <a:spLocks noChangeArrowheads="1"/>
              </p:cNvSpPr>
              <p:nvPr/>
            </p:nvSpPr>
            <p:spPr bwMode="auto">
              <a:xfrm>
                <a:off x="2502" y="1615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1" name="Oval 29"/>
              <p:cNvSpPr>
                <a:spLocks noChangeArrowheads="1"/>
              </p:cNvSpPr>
              <p:nvPr/>
            </p:nvSpPr>
            <p:spPr bwMode="auto">
              <a:xfrm>
                <a:off x="2502" y="1603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2" name="Rectangle 30"/>
              <p:cNvSpPr>
                <a:spLocks noChangeArrowheads="1"/>
              </p:cNvSpPr>
              <p:nvPr/>
            </p:nvSpPr>
            <p:spPr bwMode="auto">
              <a:xfrm>
                <a:off x="2496" y="152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3" name="Rectangle 31"/>
              <p:cNvSpPr>
                <a:spLocks noChangeArrowheads="1"/>
              </p:cNvSpPr>
              <p:nvPr/>
            </p:nvSpPr>
            <p:spPr bwMode="auto">
              <a:xfrm>
                <a:off x="2496" y="152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4" name="Rectangle 32"/>
              <p:cNvSpPr>
                <a:spLocks noChangeArrowheads="1"/>
              </p:cNvSpPr>
              <p:nvPr/>
            </p:nvSpPr>
            <p:spPr bwMode="auto">
              <a:xfrm>
                <a:off x="2496" y="155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5" name="Rectangle 33"/>
              <p:cNvSpPr>
                <a:spLocks noChangeArrowheads="1"/>
              </p:cNvSpPr>
              <p:nvPr/>
            </p:nvSpPr>
            <p:spPr bwMode="auto">
              <a:xfrm>
                <a:off x="2490" y="153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6" name="Rectangle 34"/>
              <p:cNvSpPr>
                <a:spLocks noChangeArrowheads="1"/>
              </p:cNvSpPr>
              <p:nvPr/>
            </p:nvSpPr>
            <p:spPr bwMode="auto">
              <a:xfrm>
                <a:off x="2490" y="154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7" name="Rectangle 35"/>
              <p:cNvSpPr>
                <a:spLocks noChangeArrowheads="1"/>
              </p:cNvSpPr>
              <p:nvPr/>
            </p:nvSpPr>
            <p:spPr bwMode="auto">
              <a:xfrm>
                <a:off x="2484" y="153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8" name="Rectangle 36"/>
              <p:cNvSpPr>
                <a:spLocks noChangeArrowheads="1"/>
              </p:cNvSpPr>
              <p:nvPr/>
            </p:nvSpPr>
            <p:spPr bwMode="auto">
              <a:xfrm>
                <a:off x="2484" y="154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29" name="Rectangle 37"/>
              <p:cNvSpPr>
                <a:spLocks noChangeArrowheads="1"/>
              </p:cNvSpPr>
              <p:nvPr/>
            </p:nvSpPr>
            <p:spPr bwMode="auto">
              <a:xfrm>
                <a:off x="2484" y="154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0" name="Rectangle 38"/>
              <p:cNvSpPr>
                <a:spLocks noChangeArrowheads="1"/>
              </p:cNvSpPr>
              <p:nvPr/>
            </p:nvSpPr>
            <p:spPr bwMode="auto">
              <a:xfrm>
                <a:off x="2484" y="153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1" name="Oval 39"/>
              <p:cNvSpPr>
                <a:spLocks noChangeArrowheads="1"/>
              </p:cNvSpPr>
              <p:nvPr/>
            </p:nvSpPr>
            <p:spPr bwMode="auto">
              <a:xfrm>
                <a:off x="2484" y="152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2" name="Rectangle 40"/>
              <p:cNvSpPr>
                <a:spLocks noChangeArrowheads="1"/>
              </p:cNvSpPr>
              <p:nvPr/>
            </p:nvSpPr>
            <p:spPr bwMode="auto">
              <a:xfrm>
                <a:off x="2532" y="152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3" name="Rectangle 41"/>
              <p:cNvSpPr>
                <a:spLocks noChangeArrowheads="1"/>
              </p:cNvSpPr>
              <p:nvPr/>
            </p:nvSpPr>
            <p:spPr bwMode="auto">
              <a:xfrm>
                <a:off x="2532" y="152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4" name="Rectangle 42"/>
              <p:cNvSpPr>
                <a:spLocks noChangeArrowheads="1"/>
              </p:cNvSpPr>
              <p:nvPr/>
            </p:nvSpPr>
            <p:spPr bwMode="auto">
              <a:xfrm>
                <a:off x="2532" y="155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5" name="Rectangle 43"/>
              <p:cNvSpPr>
                <a:spLocks noChangeArrowheads="1"/>
              </p:cNvSpPr>
              <p:nvPr/>
            </p:nvSpPr>
            <p:spPr bwMode="auto">
              <a:xfrm>
                <a:off x="2526" y="153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6" name="Rectangle 44"/>
              <p:cNvSpPr>
                <a:spLocks noChangeArrowheads="1"/>
              </p:cNvSpPr>
              <p:nvPr/>
            </p:nvSpPr>
            <p:spPr bwMode="auto">
              <a:xfrm>
                <a:off x="2526" y="154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7" name="Rectangle 45"/>
              <p:cNvSpPr>
                <a:spLocks noChangeArrowheads="1"/>
              </p:cNvSpPr>
              <p:nvPr/>
            </p:nvSpPr>
            <p:spPr bwMode="auto">
              <a:xfrm>
                <a:off x="2520" y="153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8" name="Rectangle 46"/>
              <p:cNvSpPr>
                <a:spLocks noChangeArrowheads="1"/>
              </p:cNvSpPr>
              <p:nvPr/>
            </p:nvSpPr>
            <p:spPr bwMode="auto">
              <a:xfrm>
                <a:off x="2520" y="154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39" name="Rectangle 47"/>
              <p:cNvSpPr>
                <a:spLocks noChangeArrowheads="1"/>
              </p:cNvSpPr>
              <p:nvPr/>
            </p:nvSpPr>
            <p:spPr bwMode="auto">
              <a:xfrm>
                <a:off x="2520" y="154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0" name="Rectangle 48"/>
              <p:cNvSpPr>
                <a:spLocks noChangeArrowheads="1"/>
              </p:cNvSpPr>
              <p:nvPr/>
            </p:nvSpPr>
            <p:spPr bwMode="auto">
              <a:xfrm>
                <a:off x="2520" y="153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1" name="Oval 49"/>
              <p:cNvSpPr>
                <a:spLocks noChangeArrowheads="1"/>
              </p:cNvSpPr>
              <p:nvPr/>
            </p:nvSpPr>
            <p:spPr bwMode="auto">
              <a:xfrm>
                <a:off x="2520" y="152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2" name="Rectangle 50"/>
              <p:cNvSpPr>
                <a:spLocks noChangeArrowheads="1"/>
              </p:cNvSpPr>
              <p:nvPr/>
            </p:nvSpPr>
            <p:spPr bwMode="auto">
              <a:xfrm>
                <a:off x="2514" y="140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3" name="Rectangle 51"/>
              <p:cNvSpPr>
                <a:spLocks noChangeArrowheads="1"/>
              </p:cNvSpPr>
              <p:nvPr/>
            </p:nvSpPr>
            <p:spPr bwMode="auto">
              <a:xfrm>
                <a:off x="2514" y="140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4" name="Rectangle 52"/>
              <p:cNvSpPr>
                <a:spLocks noChangeArrowheads="1"/>
              </p:cNvSpPr>
              <p:nvPr/>
            </p:nvSpPr>
            <p:spPr bwMode="auto">
              <a:xfrm>
                <a:off x="2514" y="143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5" name="Rectangle 53"/>
              <p:cNvSpPr>
                <a:spLocks noChangeArrowheads="1"/>
              </p:cNvSpPr>
              <p:nvPr/>
            </p:nvSpPr>
            <p:spPr bwMode="auto">
              <a:xfrm>
                <a:off x="2508" y="141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6" name="Rectangle 54"/>
              <p:cNvSpPr>
                <a:spLocks noChangeArrowheads="1"/>
              </p:cNvSpPr>
              <p:nvPr/>
            </p:nvSpPr>
            <p:spPr bwMode="auto">
              <a:xfrm>
                <a:off x="2508" y="142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7" name="Rectangle 55"/>
              <p:cNvSpPr>
                <a:spLocks noChangeArrowheads="1"/>
              </p:cNvSpPr>
              <p:nvPr/>
            </p:nvSpPr>
            <p:spPr bwMode="auto">
              <a:xfrm>
                <a:off x="2502" y="141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8" name="Rectangle 56"/>
              <p:cNvSpPr>
                <a:spLocks noChangeArrowheads="1"/>
              </p:cNvSpPr>
              <p:nvPr/>
            </p:nvSpPr>
            <p:spPr bwMode="auto">
              <a:xfrm>
                <a:off x="2502" y="142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49" name="Rectangle 57"/>
              <p:cNvSpPr>
                <a:spLocks noChangeArrowheads="1"/>
              </p:cNvSpPr>
              <p:nvPr/>
            </p:nvSpPr>
            <p:spPr bwMode="auto">
              <a:xfrm>
                <a:off x="2502" y="142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0" name="Rectangle 58"/>
              <p:cNvSpPr>
                <a:spLocks noChangeArrowheads="1"/>
              </p:cNvSpPr>
              <p:nvPr/>
            </p:nvSpPr>
            <p:spPr bwMode="auto">
              <a:xfrm>
                <a:off x="2502" y="141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1" name="Oval 59"/>
              <p:cNvSpPr>
                <a:spLocks noChangeArrowheads="1"/>
              </p:cNvSpPr>
              <p:nvPr/>
            </p:nvSpPr>
            <p:spPr bwMode="auto">
              <a:xfrm>
                <a:off x="2502" y="140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2" name="Rectangle 60"/>
              <p:cNvSpPr>
                <a:spLocks noChangeArrowheads="1"/>
              </p:cNvSpPr>
              <p:nvPr/>
            </p:nvSpPr>
            <p:spPr bwMode="auto">
              <a:xfrm>
                <a:off x="3066" y="197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3" name="Rectangle 61"/>
              <p:cNvSpPr>
                <a:spLocks noChangeArrowheads="1"/>
              </p:cNvSpPr>
              <p:nvPr/>
            </p:nvSpPr>
            <p:spPr bwMode="auto">
              <a:xfrm>
                <a:off x="3066" y="197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4" name="Rectangle 62"/>
              <p:cNvSpPr>
                <a:spLocks noChangeArrowheads="1"/>
              </p:cNvSpPr>
              <p:nvPr/>
            </p:nvSpPr>
            <p:spPr bwMode="auto">
              <a:xfrm>
                <a:off x="3066" y="200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5" name="Rectangle 63"/>
              <p:cNvSpPr>
                <a:spLocks noChangeArrowheads="1"/>
              </p:cNvSpPr>
              <p:nvPr/>
            </p:nvSpPr>
            <p:spPr bwMode="auto">
              <a:xfrm>
                <a:off x="3060" y="198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6" name="Rectangle 64"/>
              <p:cNvSpPr>
                <a:spLocks noChangeArrowheads="1"/>
              </p:cNvSpPr>
              <p:nvPr/>
            </p:nvSpPr>
            <p:spPr bwMode="auto">
              <a:xfrm>
                <a:off x="3060" y="199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7" name="Rectangle 65"/>
              <p:cNvSpPr>
                <a:spLocks noChangeArrowheads="1"/>
              </p:cNvSpPr>
              <p:nvPr/>
            </p:nvSpPr>
            <p:spPr bwMode="auto">
              <a:xfrm>
                <a:off x="3054" y="198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8" name="Rectangle 66"/>
              <p:cNvSpPr>
                <a:spLocks noChangeArrowheads="1"/>
              </p:cNvSpPr>
              <p:nvPr/>
            </p:nvSpPr>
            <p:spPr bwMode="auto">
              <a:xfrm>
                <a:off x="3054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59" name="Rectangle 67"/>
              <p:cNvSpPr>
                <a:spLocks noChangeArrowheads="1"/>
              </p:cNvSpPr>
              <p:nvPr/>
            </p:nvSpPr>
            <p:spPr bwMode="auto">
              <a:xfrm>
                <a:off x="3054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0" name="Rectangle 68"/>
              <p:cNvSpPr>
                <a:spLocks noChangeArrowheads="1"/>
              </p:cNvSpPr>
              <p:nvPr/>
            </p:nvSpPr>
            <p:spPr bwMode="auto">
              <a:xfrm>
                <a:off x="3054" y="198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1" name="Oval 69"/>
              <p:cNvSpPr>
                <a:spLocks noChangeArrowheads="1"/>
              </p:cNvSpPr>
              <p:nvPr/>
            </p:nvSpPr>
            <p:spPr bwMode="auto">
              <a:xfrm>
                <a:off x="3054" y="197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2" name="Rectangle 70"/>
              <p:cNvSpPr>
                <a:spLocks noChangeArrowheads="1"/>
              </p:cNvSpPr>
              <p:nvPr/>
            </p:nvSpPr>
            <p:spPr bwMode="auto">
              <a:xfrm>
                <a:off x="3102" y="197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3" name="Rectangle 71"/>
              <p:cNvSpPr>
                <a:spLocks noChangeArrowheads="1"/>
              </p:cNvSpPr>
              <p:nvPr/>
            </p:nvSpPr>
            <p:spPr bwMode="auto">
              <a:xfrm>
                <a:off x="3102" y="197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4" name="Rectangle 72"/>
              <p:cNvSpPr>
                <a:spLocks noChangeArrowheads="1"/>
              </p:cNvSpPr>
              <p:nvPr/>
            </p:nvSpPr>
            <p:spPr bwMode="auto">
              <a:xfrm>
                <a:off x="3102" y="200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5" name="Rectangle 73"/>
              <p:cNvSpPr>
                <a:spLocks noChangeArrowheads="1"/>
              </p:cNvSpPr>
              <p:nvPr/>
            </p:nvSpPr>
            <p:spPr bwMode="auto">
              <a:xfrm>
                <a:off x="3096" y="198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6" name="Rectangle 74"/>
              <p:cNvSpPr>
                <a:spLocks noChangeArrowheads="1"/>
              </p:cNvSpPr>
              <p:nvPr/>
            </p:nvSpPr>
            <p:spPr bwMode="auto">
              <a:xfrm>
                <a:off x="3096" y="199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7" name="Rectangle 75"/>
              <p:cNvSpPr>
                <a:spLocks noChangeArrowheads="1"/>
              </p:cNvSpPr>
              <p:nvPr/>
            </p:nvSpPr>
            <p:spPr bwMode="auto">
              <a:xfrm>
                <a:off x="3090" y="198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8" name="Rectangle 76"/>
              <p:cNvSpPr>
                <a:spLocks noChangeArrowheads="1"/>
              </p:cNvSpPr>
              <p:nvPr/>
            </p:nvSpPr>
            <p:spPr bwMode="auto">
              <a:xfrm>
                <a:off x="3090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69" name="Rectangle 77"/>
              <p:cNvSpPr>
                <a:spLocks noChangeArrowheads="1"/>
              </p:cNvSpPr>
              <p:nvPr/>
            </p:nvSpPr>
            <p:spPr bwMode="auto">
              <a:xfrm>
                <a:off x="3090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0" name="Rectangle 78"/>
              <p:cNvSpPr>
                <a:spLocks noChangeArrowheads="1"/>
              </p:cNvSpPr>
              <p:nvPr/>
            </p:nvSpPr>
            <p:spPr bwMode="auto">
              <a:xfrm>
                <a:off x="3090" y="198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1" name="Oval 79"/>
              <p:cNvSpPr>
                <a:spLocks noChangeArrowheads="1"/>
              </p:cNvSpPr>
              <p:nvPr/>
            </p:nvSpPr>
            <p:spPr bwMode="auto">
              <a:xfrm>
                <a:off x="3090" y="197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2" name="Rectangle 80"/>
              <p:cNvSpPr>
                <a:spLocks noChangeArrowheads="1"/>
              </p:cNvSpPr>
              <p:nvPr/>
            </p:nvSpPr>
            <p:spPr bwMode="auto">
              <a:xfrm>
                <a:off x="3132" y="197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3" name="Rectangle 81"/>
              <p:cNvSpPr>
                <a:spLocks noChangeArrowheads="1"/>
              </p:cNvSpPr>
              <p:nvPr/>
            </p:nvSpPr>
            <p:spPr bwMode="auto">
              <a:xfrm>
                <a:off x="3132" y="197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4" name="Rectangle 82"/>
              <p:cNvSpPr>
                <a:spLocks noChangeArrowheads="1"/>
              </p:cNvSpPr>
              <p:nvPr/>
            </p:nvSpPr>
            <p:spPr bwMode="auto">
              <a:xfrm>
                <a:off x="3132" y="200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5" name="Rectangle 83"/>
              <p:cNvSpPr>
                <a:spLocks noChangeArrowheads="1"/>
              </p:cNvSpPr>
              <p:nvPr/>
            </p:nvSpPr>
            <p:spPr bwMode="auto">
              <a:xfrm>
                <a:off x="3126" y="198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6" name="Rectangle 84"/>
              <p:cNvSpPr>
                <a:spLocks noChangeArrowheads="1"/>
              </p:cNvSpPr>
              <p:nvPr/>
            </p:nvSpPr>
            <p:spPr bwMode="auto">
              <a:xfrm>
                <a:off x="3126" y="199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7" name="Rectangle 85"/>
              <p:cNvSpPr>
                <a:spLocks noChangeArrowheads="1"/>
              </p:cNvSpPr>
              <p:nvPr/>
            </p:nvSpPr>
            <p:spPr bwMode="auto">
              <a:xfrm>
                <a:off x="3120" y="198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8" name="Rectangle 86"/>
              <p:cNvSpPr>
                <a:spLocks noChangeArrowheads="1"/>
              </p:cNvSpPr>
              <p:nvPr/>
            </p:nvSpPr>
            <p:spPr bwMode="auto">
              <a:xfrm>
                <a:off x="3120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79" name="Rectangle 87"/>
              <p:cNvSpPr>
                <a:spLocks noChangeArrowheads="1"/>
              </p:cNvSpPr>
              <p:nvPr/>
            </p:nvSpPr>
            <p:spPr bwMode="auto">
              <a:xfrm>
                <a:off x="3120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0" name="Rectangle 88"/>
              <p:cNvSpPr>
                <a:spLocks noChangeArrowheads="1"/>
              </p:cNvSpPr>
              <p:nvPr/>
            </p:nvSpPr>
            <p:spPr bwMode="auto">
              <a:xfrm>
                <a:off x="3120" y="198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1" name="Oval 89"/>
              <p:cNvSpPr>
                <a:spLocks noChangeArrowheads="1"/>
              </p:cNvSpPr>
              <p:nvPr/>
            </p:nvSpPr>
            <p:spPr bwMode="auto">
              <a:xfrm>
                <a:off x="3120" y="197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2" name="Rectangle 90"/>
              <p:cNvSpPr>
                <a:spLocks noChangeArrowheads="1"/>
              </p:cNvSpPr>
              <p:nvPr/>
            </p:nvSpPr>
            <p:spPr bwMode="auto">
              <a:xfrm>
                <a:off x="3102" y="1915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3" name="Rectangle 91"/>
              <p:cNvSpPr>
                <a:spLocks noChangeArrowheads="1"/>
              </p:cNvSpPr>
              <p:nvPr/>
            </p:nvSpPr>
            <p:spPr bwMode="auto">
              <a:xfrm>
                <a:off x="3102" y="191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4" name="Rectangle 92"/>
              <p:cNvSpPr>
                <a:spLocks noChangeArrowheads="1"/>
              </p:cNvSpPr>
              <p:nvPr/>
            </p:nvSpPr>
            <p:spPr bwMode="auto">
              <a:xfrm>
                <a:off x="3102" y="1945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5" name="Rectangle 93"/>
              <p:cNvSpPr>
                <a:spLocks noChangeArrowheads="1"/>
              </p:cNvSpPr>
              <p:nvPr/>
            </p:nvSpPr>
            <p:spPr bwMode="auto">
              <a:xfrm>
                <a:off x="3096" y="1921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6" name="Rectangle 94"/>
              <p:cNvSpPr>
                <a:spLocks noChangeArrowheads="1"/>
              </p:cNvSpPr>
              <p:nvPr/>
            </p:nvSpPr>
            <p:spPr bwMode="auto">
              <a:xfrm>
                <a:off x="3096" y="1939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7" name="Rectangle 95"/>
              <p:cNvSpPr>
                <a:spLocks noChangeArrowheads="1"/>
              </p:cNvSpPr>
              <p:nvPr/>
            </p:nvSpPr>
            <p:spPr bwMode="auto">
              <a:xfrm>
                <a:off x="3090" y="192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8" name="Rectangle 96"/>
              <p:cNvSpPr>
                <a:spLocks noChangeArrowheads="1"/>
              </p:cNvSpPr>
              <p:nvPr/>
            </p:nvSpPr>
            <p:spPr bwMode="auto">
              <a:xfrm>
                <a:off x="3090" y="193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89" name="Rectangle 97"/>
              <p:cNvSpPr>
                <a:spLocks noChangeArrowheads="1"/>
              </p:cNvSpPr>
              <p:nvPr/>
            </p:nvSpPr>
            <p:spPr bwMode="auto">
              <a:xfrm>
                <a:off x="3090" y="193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0" name="Rectangle 98"/>
              <p:cNvSpPr>
                <a:spLocks noChangeArrowheads="1"/>
              </p:cNvSpPr>
              <p:nvPr/>
            </p:nvSpPr>
            <p:spPr bwMode="auto">
              <a:xfrm>
                <a:off x="3090" y="192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1" name="Oval 99"/>
              <p:cNvSpPr>
                <a:spLocks noChangeArrowheads="1"/>
              </p:cNvSpPr>
              <p:nvPr/>
            </p:nvSpPr>
            <p:spPr bwMode="auto">
              <a:xfrm>
                <a:off x="3090" y="1915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2" name="Rectangle 100"/>
              <p:cNvSpPr>
                <a:spLocks noChangeArrowheads="1"/>
              </p:cNvSpPr>
              <p:nvPr/>
            </p:nvSpPr>
            <p:spPr bwMode="auto">
              <a:xfrm>
                <a:off x="3684" y="1981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3" name="Rectangle 101"/>
              <p:cNvSpPr>
                <a:spLocks noChangeArrowheads="1"/>
              </p:cNvSpPr>
              <p:nvPr/>
            </p:nvSpPr>
            <p:spPr bwMode="auto">
              <a:xfrm>
                <a:off x="3684" y="1981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4" name="Rectangle 102"/>
              <p:cNvSpPr>
                <a:spLocks noChangeArrowheads="1"/>
              </p:cNvSpPr>
              <p:nvPr/>
            </p:nvSpPr>
            <p:spPr bwMode="auto">
              <a:xfrm>
                <a:off x="3684" y="2011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5" name="Rectangle 103"/>
              <p:cNvSpPr>
                <a:spLocks noChangeArrowheads="1"/>
              </p:cNvSpPr>
              <p:nvPr/>
            </p:nvSpPr>
            <p:spPr bwMode="auto">
              <a:xfrm>
                <a:off x="3678" y="1987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6" name="Rectangle 104"/>
              <p:cNvSpPr>
                <a:spLocks noChangeArrowheads="1"/>
              </p:cNvSpPr>
              <p:nvPr/>
            </p:nvSpPr>
            <p:spPr bwMode="auto">
              <a:xfrm>
                <a:off x="3678" y="2005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7" name="Rectangle 105"/>
              <p:cNvSpPr>
                <a:spLocks noChangeArrowheads="1"/>
              </p:cNvSpPr>
              <p:nvPr/>
            </p:nvSpPr>
            <p:spPr bwMode="auto">
              <a:xfrm>
                <a:off x="3672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8" name="Rectangle 106"/>
              <p:cNvSpPr>
                <a:spLocks noChangeArrowheads="1"/>
              </p:cNvSpPr>
              <p:nvPr/>
            </p:nvSpPr>
            <p:spPr bwMode="auto">
              <a:xfrm>
                <a:off x="3672" y="1999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299" name="Rectangle 107"/>
              <p:cNvSpPr>
                <a:spLocks noChangeArrowheads="1"/>
              </p:cNvSpPr>
              <p:nvPr/>
            </p:nvSpPr>
            <p:spPr bwMode="auto">
              <a:xfrm>
                <a:off x="3672" y="1999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0" name="Rectangle 108"/>
              <p:cNvSpPr>
                <a:spLocks noChangeArrowheads="1"/>
              </p:cNvSpPr>
              <p:nvPr/>
            </p:nvSpPr>
            <p:spPr bwMode="auto">
              <a:xfrm>
                <a:off x="3672" y="1993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1" name="Oval 109"/>
              <p:cNvSpPr>
                <a:spLocks noChangeArrowheads="1"/>
              </p:cNvSpPr>
              <p:nvPr/>
            </p:nvSpPr>
            <p:spPr bwMode="auto">
              <a:xfrm>
                <a:off x="3672" y="1981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2" name="Rectangle 110"/>
              <p:cNvSpPr>
                <a:spLocks noChangeArrowheads="1"/>
              </p:cNvSpPr>
              <p:nvPr/>
            </p:nvSpPr>
            <p:spPr bwMode="auto">
              <a:xfrm>
                <a:off x="3648" y="1939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3" name="Rectangle 111"/>
              <p:cNvSpPr>
                <a:spLocks noChangeArrowheads="1"/>
              </p:cNvSpPr>
              <p:nvPr/>
            </p:nvSpPr>
            <p:spPr bwMode="auto">
              <a:xfrm>
                <a:off x="3648" y="1939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4" name="Rectangle 112"/>
              <p:cNvSpPr>
                <a:spLocks noChangeArrowheads="1"/>
              </p:cNvSpPr>
              <p:nvPr/>
            </p:nvSpPr>
            <p:spPr bwMode="auto">
              <a:xfrm>
                <a:off x="3648" y="1969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5" name="Rectangle 113"/>
              <p:cNvSpPr>
                <a:spLocks noChangeArrowheads="1"/>
              </p:cNvSpPr>
              <p:nvPr/>
            </p:nvSpPr>
            <p:spPr bwMode="auto">
              <a:xfrm>
                <a:off x="3642" y="1945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6" name="Rectangle 114"/>
              <p:cNvSpPr>
                <a:spLocks noChangeArrowheads="1"/>
              </p:cNvSpPr>
              <p:nvPr/>
            </p:nvSpPr>
            <p:spPr bwMode="auto">
              <a:xfrm>
                <a:off x="3642" y="1963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7" name="Rectangle 115"/>
              <p:cNvSpPr>
                <a:spLocks noChangeArrowheads="1"/>
              </p:cNvSpPr>
              <p:nvPr/>
            </p:nvSpPr>
            <p:spPr bwMode="auto">
              <a:xfrm>
                <a:off x="3636" y="195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8" name="Rectangle 116"/>
              <p:cNvSpPr>
                <a:spLocks noChangeArrowheads="1"/>
              </p:cNvSpPr>
              <p:nvPr/>
            </p:nvSpPr>
            <p:spPr bwMode="auto">
              <a:xfrm>
                <a:off x="3636" y="195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09" name="Rectangle 117"/>
              <p:cNvSpPr>
                <a:spLocks noChangeArrowheads="1"/>
              </p:cNvSpPr>
              <p:nvPr/>
            </p:nvSpPr>
            <p:spPr bwMode="auto">
              <a:xfrm>
                <a:off x="3636" y="195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0" name="Rectangle 118"/>
              <p:cNvSpPr>
                <a:spLocks noChangeArrowheads="1"/>
              </p:cNvSpPr>
              <p:nvPr/>
            </p:nvSpPr>
            <p:spPr bwMode="auto">
              <a:xfrm>
                <a:off x="3636" y="195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1" name="Oval 119"/>
              <p:cNvSpPr>
                <a:spLocks noChangeArrowheads="1"/>
              </p:cNvSpPr>
              <p:nvPr/>
            </p:nvSpPr>
            <p:spPr bwMode="auto">
              <a:xfrm>
                <a:off x="3636" y="1939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2" name="Rectangle 120"/>
              <p:cNvSpPr>
                <a:spLocks noChangeArrowheads="1"/>
              </p:cNvSpPr>
              <p:nvPr/>
            </p:nvSpPr>
            <p:spPr bwMode="auto">
              <a:xfrm>
                <a:off x="3684" y="1939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3" name="Rectangle 121"/>
              <p:cNvSpPr>
                <a:spLocks noChangeArrowheads="1"/>
              </p:cNvSpPr>
              <p:nvPr/>
            </p:nvSpPr>
            <p:spPr bwMode="auto">
              <a:xfrm>
                <a:off x="3684" y="1939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4" name="Rectangle 122"/>
              <p:cNvSpPr>
                <a:spLocks noChangeArrowheads="1"/>
              </p:cNvSpPr>
              <p:nvPr/>
            </p:nvSpPr>
            <p:spPr bwMode="auto">
              <a:xfrm>
                <a:off x="3684" y="1969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5" name="Rectangle 123"/>
              <p:cNvSpPr>
                <a:spLocks noChangeArrowheads="1"/>
              </p:cNvSpPr>
              <p:nvPr/>
            </p:nvSpPr>
            <p:spPr bwMode="auto">
              <a:xfrm>
                <a:off x="3678" y="1945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6" name="Rectangle 124"/>
              <p:cNvSpPr>
                <a:spLocks noChangeArrowheads="1"/>
              </p:cNvSpPr>
              <p:nvPr/>
            </p:nvSpPr>
            <p:spPr bwMode="auto">
              <a:xfrm>
                <a:off x="3678" y="1963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7" name="Rectangle 125"/>
              <p:cNvSpPr>
                <a:spLocks noChangeArrowheads="1"/>
              </p:cNvSpPr>
              <p:nvPr/>
            </p:nvSpPr>
            <p:spPr bwMode="auto">
              <a:xfrm>
                <a:off x="3672" y="195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8" name="Rectangle 126"/>
              <p:cNvSpPr>
                <a:spLocks noChangeArrowheads="1"/>
              </p:cNvSpPr>
              <p:nvPr/>
            </p:nvSpPr>
            <p:spPr bwMode="auto">
              <a:xfrm>
                <a:off x="3672" y="195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19" name="Rectangle 127"/>
              <p:cNvSpPr>
                <a:spLocks noChangeArrowheads="1"/>
              </p:cNvSpPr>
              <p:nvPr/>
            </p:nvSpPr>
            <p:spPr bwMode="auto">
              <a:xfrm>
                <a:off x="3672" y="195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0" name="Rectangle 128"/>
              <p:cNvSpPr>
                <a:spLocks noChangeArrowheads="1"/>
              </p:cNvSpPr>
              <p:nvPr/>
            </p:nvSpPr>
            <p:spPr bwMode="auto">
              <a:xfrm>
                <a:off x="3672" y="195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1" name="Oval 129"/>
              <p:cNvSpPr>
                <a:spLocks noChangeArrowheads="1"/>
              </p:cNvSpPr>
              <p:nvPr/>
            </p:nvSpPr>
            <p:spPr bwMode="auto">
              <a:xfrm>
                <a:off x="3672" y="1939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2" name="Rectangle 130"/>
              <p:cNvSpPr>
                <a:spLocks noChangeArrowheads="1"/>
              </p:cNvSpPr>
              <p:nvPr/>
            </p:nvSpPr>
            <p:spPr bwMode="auto">
              <a:xfrm>
                <a:off x="3720" y="1939"/>
                <a:ext cx="12" cy="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3" name="Rectangle 131"/>
              <p:cNvSpPr>
                <a:spLocks noChangeArrowheads="1"/>
              </p:cNvSpPr>
              <p:nvPr/>
            </p:nvSpPr>
            <p:spPr bwMode="auto">
              <a:xfrm>
                <a:off x="3720" y="1939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4" name="Rectangle 132"/>
              <p:cNvSpPr>
                <a:spLocks noChangeArrowheads="1"/>
              </p:cNvSpPr>
              <p:nvPr/>
            </p:nvSpPr>
            <p:spPr bwMode="auto">
              <a:xfrm>
                <a:off x="3720" y="1969"/>
                <a:ext cx="1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5" name="Rectangle 133"/>
              <p:cNvSpPr>
                <a:spLocks noChangeArrowheads="1"/>
              </p:cNvSpPr>
              <p:nvPr/>
            </p:nvSpPr>
            <p:spPr bwMode="auto">
              <a:xfrm>
                <a:off x="3714" y="1945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6" name="Rectangle 134"/>
              <p:cNvSpPr>
                <a:spLocks noChangeArrowheads="1"/>
              </p:cNvSpPr>
              <p:nvPr/>
            </p:nvSpPr>
            <p:spPr bwMode="auto">
              <a:xfrm>
                <a:off x="3714" y="1963"/>
                <a:ext cx="2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7" name="Rectangle 135"/>
              <p:cNvSpPr>
                <a:spLocks noChangeArrowheads="1"/>
              </p:cNvSpPr>
              <p:nvPr/>
            </p:nvSpPr>
            <p:spPr bwMode="auto">
              <a:xfrm>
                <a:off x="3708" y="195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8" name="Rectangle 136"/>
              <p:cNvSpPr>
                <a:spLocks noChangeArrowheads="1"/>
              </p:cNvSpPr>
              <p:nvPr/>
            </p:nvSpPr>
            <p:spPr bwMode="auto">
              <a:xfrm>
                <a:off x="3708" y="195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29" name="Rectangle 137"/>
              <p:cNvSpPr>
                <a:spLocks noChangeArrowheads="1"/>
              </p:cNvSpPr>
              <p:nvPr/>
            </p:nvSpPr>
            <p:spPr bwMode="auto">
              <a:xfrm>
                <a:off x="3708" y="1957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0" name="Rectangle 138"/>
              <p:cNvSpPr>
                <a:spLocks noChangeArrowheads="1"/>
              </p:cNvSpPr>
              <p:nvPr/>
            </p:nvSpPr>
            <p:spPr bwMode="auto">
              <a:xfrm>
                <a:off x="3708" y="1951"/>
                <a:ext cx="36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1" name="Oval 139"/>
              <p:cNvSpPr>
                <a:spLocks noChangeArrowheads="1"/>
              </p:cNvSpPr>
              <p:nvPr/>
            </p:nvSpPr>
            <p:spPr bwMode="auto">
              <a:xfrm>
                <a:off x="3708" y="1939"/>
                <a:ext cx="30" cy="30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2" name="Line 140"/>
              <p:cNvSpPr>
                <a:spLocks noChangeShapeType="1"/>
              </p:cNvSpPr>
              <p:nvPr/>
            </p:nvSpPr>
            <p:spPr bwMode="auto">
              <a:xfrm flipV="1">
                <a:off x="2520" y="1453"/>
                <a:ext cx="1" cy="162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3" name="Line 141"/>
              <p:cNvSpPr>
                <a:spLocks noChangeShapeType="1"/>
              </p:cNvSpPr>
              <p:nvPr/>
            </p:nvSpPr>
            <p:spPr bwMode="auto">
              <a:xfrm flipV="1">
                <a:off x="3108" y="1945"/>
                <a:ext cx="1" cy="66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4" name="Line 142"/>
              <p:cNvSpPr>
                <a:spLocks noChangeShapeType="1"/>
              </p:cNvSpPr>
              <p:nvPr/>
            </p:nvSpPr>
            <p:spPr bwMode="auto">
              <a:xfrm flipV="1">
                <a:off x="3690" y="1939"/>
                <a:ext cx="1" cy="48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5" name="Rectangle 143"/>
              <p:cNvSpPr>
                <a:spLocks noChangeArrowheads="1"/>
              </p:cNvSpPr>
              <p:nvPr/>
            </p:nvSpPr>
            <p:spPr bwMode="auto">
              <a:xfrm>
                <a:off x="2502" y="1471"/>
                <a:ext cx="36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_</a:t>
                </a:r>
                <a:endParaRPr 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6" name="Rectangle 144"/>
              <p:cNvSpPr>
                <a:spLocks noChangeArrowheads="1"/>
              </p:cNvSpPr>
              <p:nvPr/>
            </p:nvSpPr>
            <p:spPr bwMode="auto">
              <a:xfrm>
                <a:off x="3090" y="1915"/>
                <a:ext cx="36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b="1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_</a:t>
                </a:r>
                <a:endParaRPr lang="en-US" b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7" name="Rectangle 145"/>
              <p:cNvSpPr>
                <a:spLocks noChangeArrowheads="1"/>
              </p:cNvSpPr>
              <p:nvPr/>
            </p:nvSpPr>
            <p:spPr bwMode="auto">
              <a:xfrm>
                <a:off x="3672" y="1903"/>
                <a:ext cx="36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b="1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_</a:t>
                </a:r>
                <a:endParaRPr lang="en-US" b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8" name="Rectangle 146"/>
              <p:cNvSpPr>
                <a:spLocks noChangeArrowheads="1"/>
              </p:cNvSpPr>
              <p:nvPr/>
            </p:nvSpPr>
            <p:spPr bwMode="auto">
              <a:xfrm>
                <a:off x="2172" y="1153"/>
                <a:ext cx="1872" cy="1110"/>
              </a:xfrm>
              <a:prstGeom prst="rect">
                <a:avLst/>
              </a:prstGeom>
              <a:noFill/>
              <a:ln w="9525" cap="rnd">
                <a:solidFill>
                  <a:srgbClr val="7F7F7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39" name="Rectangle 147"/>
              <p:cNvSpPr>
                <a:spLocks noChangeArrowheads="1"/>
              </p:cNvSpPr>
              <p:nvPr/>
            </p:nvSpPr>
            <p:spPr bwMode="auto">
              <a:xfrm>
                <a:off x="1878" y="2179"/>
                <a:ext cx="244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        0</a:t>
                </a:r>
                <a:endParaRPr 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0" name="Rectangle 148"/>
              <p:cNvSpPr>
                <a:spLocks noChangeArrowheads="1"/>
              </p:cNvSpPr>
              <p:nvPr/>
            </p:nvSpPr>
            <p:spPr bwMode="auto">
              <a:xfrm>
                <a:off x="1897" y="1860"/>
                <a:ext cx="238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1x10</a:t>
                </a:r>
                <a:r>
                  <a:rPr lang="en-US" sz="1000" b="1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07</a:t>
                </a:r>
                <a:endParaRPr lang="en-US" b="1" baseline="30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1" name="Rectangle 149"/>
              <p:cNvSpPr>
                <a:spLocks noChangeArrowheads="1"/>
              </p:cNvSpPr>
              <p:nvPr/>
            </p:nvSpPr>
            <p:spPr bwMode="auto">
              <a:xfrm>
                <a:off x="1897" y="1554"/>
                <a:ext cx="238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2x10</a:t>
                </a:r>
                <a:r>
                  <a:rPr lang="en-US" sz="1000" b="1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07</a:t>
                </a:r>
                <a:endParaRPr lang="en-US" b="1" baseline="30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2" name="Rectangle 150"/>
              <p:cNvSpPr>
                <a:spLocks noChangeArrowheads="1"/>
              </p:cNvSpPr>
              <p:nvPr/>
            </p:nvSpPr>
            <p:spPr bwMode="auto">
              <a:xfrm>
                <a:off x="1897" y="1248"/>
                <a:ext cx="238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3x10</a:t>
                </a:r>
                <a:r>
                  <a:rPr lang="en-US" sz="1000" b="1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07</a:t>
                </a:r>
                <a:endParaRPr lang="en-US" b="1" baseline="30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3" name="Line 151"/>
              <p:cNvSpPr>
                <a:spLocks noChangeShapeType="1"/>
              </p:cNvSpPr>
              <p:nvPr/>
            </p:nvSpPr>
            <p:spPr bwMode="auto">
              <a:xfrm>
                <a:off x="2148" y="2215"/>
                <a:ext cx="24" cy="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44" name="Line 152"/>
              <p:cNvSpPr>
                <a:spLocks noChangeShapeType="1"/>
              </p:cNvSpPr>
              <p:nvPr/>
            </p:nvSpPr>
            <p:spPr bwMode="auto">
              <a:xfrm>
                <a:off x="2148" y="1909"/>
                <a:ext cx="24" cy="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45" name="Line 153"/>
              <p:cNvSpPr>
                <a:spLocks noChangeShapeType="1"/>
              </p:cNvSpPr>
              <p:nvPr/>
            </p:nvSpPr>
            <p:spPr bwMode="auto">
              <a:xfrm>
                <a:off x="2148" y="1603"/>
                <a:ext cx="24" cy="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46" name="Line 154"/>
              <p:cNvSpPr>
                <a:spLocks noChangeShapeType="1"/>
              </p:cNvSpPr>
              <p:nvPr/>
            </p:nvSpPr>
            <p:spPr bwMode="auto">
              <a:xfrm>
                <a:off x="2148" y="1297"/>
                <a:ext cx="24" cy="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47" name="Line 155"/>
              <p:cNvSpPr>
                <a:spLocks noChangeShapeType="1"/>
              </p:cNvSpPr>
              <p:nvPr/>
            </p:nvSpPr>
            <p:spPr bwMode="auto">
              <a:xfrm flipV="1">
                <a:off x="2520" y="2263"/>
                <a:ext cx="1" cy="2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48" name="Line 156"/>
              <p:cNvSpPr>
                <a:spLocks noChangeShapeType="1"/>
              </p:cNvSpPr>
              <p:nvPr/>
            </p:nvSpPr>
            <p:spPr bwMode="auto">
              <a:xfrm flipV="1">
                <a:off x="3108" y="2263"/>
                <a:ext cx="1" cy="2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49" name="Line 157"/>
              <p:cNvSpPr>
                <a:spLocks noChangeShapeType="1"/>
              </p:cNvSpPr>
              <p:nvPr/>
            </p:nvSpPr>
            <p:spPr bwMode="auto">
              <a:xfrm flipV="1">
                <a:off x="3690" y="2263"/>
                <a:ext cx="1" cy="2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solidFill>
                    <a:prstClr val="black"/>
                  </a:solidFill>
                </a:endParaRPr>
              </a:p>
            </p:txBody>
          </p:sp>
          <p:sp>
            <p:nvSpPr>
              <p:cNvPr id="8350" name="Rectangle 158"/>
              <p:cNvSpPr>
                <a:spLocks noChangeArrowheads="1"/>
              </p:cNvSpPr>
              <p:nvPr/>
            </p:nvSpPr>
            <p:spPr bwMode="auto">
              <a:xfrm rot="18900000">
                <a:off x="2364" y="2358"/>
                <a:ext cx="215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PyMT</a:t>
                </a:r>
                <a:endParaRPr lang="en-US" b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1" name="Rectangle 159"/>
              <p:cNvSpPr>
                <a:spLocks noChangeArrowheads="1"/>
              </p:cNvSpPr>
              <p:nvPr/>
            </p:nvSpPr>
            <p:spPr bwMode="auto">
              <a:xfrm rot="18900000">
                <a:off x="2290" y="2594"/>
                <a:ext cx="1025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PyMT+BALB</a:t>
                </a:r>
                <a:r>
                  <a:rPr lang="en-US" sz="10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/c </a:t>
                </a:r>
                <a:r>
                  <a:rPr lang="en-US" sz="1000" b="1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Neutrophils</a:t>
                </a:r>
                <a:endParaRPr 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2" name="Rectangle 160"/>
              <p:cNvSpPr>
                <a:spLocks noChangeArrowheads="1"/>
              </p:cNvSpPr>
              <p:nvPr/>
            </p:nvSpPr>
            <p:spPr bwMode="auto">
              <a:xfrm rot="18900000">
                <a:off x="2657" y="2682"/>
                <a:ext cx="128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b="1" dirty="0" err="1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PyMT+BALB</a:t>
                </a:r>
                <a:r>
                  <a:rPr lang="en-US" sz="10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/c Neutrophils+CCL2</a:t>
                </a:r>
                <a:endParaRPr 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3" name="Rectangle 161"/>
              <p:cNvSpPr>
                <a:spLocks noChangeArrowheads="1"/>
              </p:cNvSpPr>
              <p:nvPr/>
            </p:nvSpPr>
            <p:spPr bwMode="auto">
              <a:xfrm rot="16200000">
                <a:off x="1185" y="1664"/>
                <a:ext cx="1279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RLU per 1.0x10</a:t>
                </a:r>
                <a:r>
                  <a:rPr lang="en-US" sz="1200" b="1" baseline="300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6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 tumor cells</a:t>
                </a:r>
                <a:endParaRPr 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6" name="Straight Connector 165"/>
            <p:cNvCxnSpPr/>
            <p:nvPr/>
          </p:nvCxnSpPr>
          <p:spPr>
            <a:xfrm>
              <a:off x="4004349" y="2113400"/>
              <a:ext cx="9326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4011412" y="2114456"/>
              <a:ext cx="0" cy="457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>
              <a:off x="4932886" y="2121520"/>
              <a:ext cx="0" cy="457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4005358" y="1956964"/>
              <a:ext cx="18562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4006365" y="1958020"/>
              <a:ext cx="0" cy="457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/>
            <p:cNvSpPr txBox="1"/>
            <p:nvPr/>
          </p:nvSpPr>
          <p:spPr>
            <a:xfrm>
              <a:off x="4258421" y="1958860"/>
              <a:ext cx="55170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p=0.005</a:t>
              </a:r>
              <a:endParaRPr lang="en-US" sz="7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73" name="Straight Connector 172"/>
            <p:cNvCxnSpPr/>
            <p:nvPr/>
          </p:nvCxnSpPr>
          <p:spPr>
            <a:xfrm>
              <a:off x="5855288" y="1963032"/>
              <a:ext cx="0" cy="457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>
              <a:off x="4937925" y="2405080"/>
              <a:ext cx="9326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4932876" y="2406136"/>
              <a:ext cx="0" cy="457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>
              <a:off x="5860406" y="2407144"/>
              <a:ext cx="0" cy="457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/>
            <p:cNvSpPr txBox="1"/>
            <p:nvPr/>
          </p:nvSpPr>
          <p:spPr>
            <a:xfrm>
              <a:off x="5107048" y="2250540"/>
              <a:ext cx="59444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p=0.347</a:t>
              </a:r>
              <a:endParaRPr lang="en-US" sz="7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4737825" y="1814533"/>
              <a:ext cx="58188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p=0.015</a:t>
              </a:r>
              <a:endParaRPr lang="en-US" sz="7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1275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276999"/>
            <a:ext cx="2432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Fig. 2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606" name="Group 6"/>
          <p:cNvGrpSpPr>
            <a:grpSpLocks noChangeAspect="1"/>
          </p:cNvGrpSpPr>
          <p:nvPr/>
        </p:nvGrpSpPr>
        <p:grpSpPr bwMode="auto">
          <a:xfrm>
            <a:off x="2917825" y="1903413"/>
            <a:ext cx="2751038" cy="2743200"/>
            <a:chOff x="1838" y="1199"/>
            <a:chExt cx="2106" cy="2100"/>
          </a:xfrm>
        </p:grpSpPr>
        <p:sp>
          <p:nvSpPr>
            <p:cNvPr id="25605" name="AutoShape 5"/>
            <p:cNvSpPr>
              <a:spLocks noChangeAspect="1" noChangeArrowheads="1" noTextEdit="1"/>
            </p:cNvSpPr>
            <p:nvPr/>
          </p:nvSpPr>
          <p:spPr bwMode="auto">
            <a:xfrm>
              <a:off x="1838" y="1199"/>
              <a:ext cx="2100" cy="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5807" name="Group 207"/>
            <p:cNvGrpSpPr>
              <a:grpSpLocks/>
            </p:cNvGrpSpPr>
            <p:nvPr/>
          </p:nvGrpSpPr>
          <p:grpSpPr bwMode="auto">
            <a:xfrm>
              <a:off x="1838" y="1199"/>
              <a:ext cx="2106" cy="2100"/>
              <a:chOff x="1838" y="1199"/>
              <a:chExt cx="2106" cy="2100"/>
            </a:xfrm>
          </p:grpSpPr>
          <p:sp>
            <p:nvSpPr>
              <p:cNvPr id="25607" name="Rectangle 7"/>
              <p:cNvSpPr>
                <a:spLocks noChangeArrowheads="1"/>
              </p:cNvSpPr>
              <p:nvPr/>
            </p:nvSpPr>
            <p:spPr bwMode="auto">
              <a:xfrm>
                <a:off x="1838" y="1199"/>
                <a:ext cx="2106" cy="21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08" name="Rectangle 8"/>
              <p:cNvSpPr>
                <a:spLocks noChangeArrowheads="1"/>
              </p:cNvSpPr>
              <p:nvPr/>
            </p:nvSpPr>
            <p:spPr bwMode="auto">
              <a:xfrm>
                <a:off x="1838" y="1199"/>
                <a:ext cx="2106" cy="2100"/>
              </a:xfrm>
              <a:prstGeom prst="rect">
                <a:avLst/>
              </a:prstGeom>
              <a:noFill/>
              <a:ln w="95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09" name="Rectangle 9"/>
              <p:cNvSpPr>
                <a:spLocks noChangeArrowheads="1"/>
              </p:cNvSpPr>
              <p:nvPr/>
            </p:nvSpPr>
            <p:spPr bwMode="auto">
              <a:xfrm>
                <a:off x="2192" y="1391"/>
                <a:ext cx="1704" cy="12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2312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25" name="Rectangle 25"/>
              <p:cNvSpPr>
                <a:spLocks noChangeArrowheads="1"/>
              </p:cNvSpPr>
              <p:nvPr/>
            </p:nvSpPr>
            <p:spPr bwMode="auto">
              <a:xfrm>
                <a:off x="2312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26" name="Rectangle 26"/>
              <p:cNvSpPr>
                <a:spLocks noChangeArrowheads="1"/>
              </p:cNvSpPr>
              <p:nvPr/>
            </p:nvSpPr>
            <p:spPr bwMode="auto">
              <a:xfrm>
                <a:off x="2306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27" name="Rectangle 27"/>
              <p:cNvSpPr>
                <a:spLocks noChangeArrowheads="1"/>
              </p:cNvSpPr>
              <p:nvPr/>
            </p:nvSpPr>
            <p:spPr bwMode="auto">
              <a:xfrm>
                <a:off x="2306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2300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2300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0" name="Rectangle 30"/>
              <p:cNvSpPr>
                <a:spLocks noChangeArrowheads="1"/>
              </p:cNvSpPr>
              <p:nvPr/>
            </p:nvSpPr>
            <p:spPr bwMode="auto">
              <a:xfrm>
                <a:off x="2300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1" name="Rectangle 31"/>
              <p:cNvSpPr>
                <a:spLocks noChangeArrowheads="1"/>
              </p:cNvSpPr>
              <p:nvPr/>
            </p:nvSpPr>
            <p:spPr bwMode="auto">
              <a:xfrm>
                <a:off x="2300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2" name="Oval 32"/>
              <p:cNvSpPr>
                <a:spLocks noChangeArrowheads="1"/>
              </p:cNvSpPr>
              <p:nvPr/>
            </p:nvSpPr>
            <p:spPr bwMode="auto">
              <a:xfrm>
                <a:off x="2300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3" name="Rectangle 33"/>
              <p:cNvSpPr>
                <a:spLocks noChangeArrowheads="1"/>
              </p:cNvSpPr>
              <p:nvPr/>
            </p:nvSpPr>
            <p:spPr bwMode="auto">
              <a:xfrm>
                <a:off x="2348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4" name="Rectangle 34"/>
              <p:cNvSpPr>
                <a:spLocks noChangeArrowheads="1"/>
              </p:cNvSpPr>
              <p:nvPr/>
            </p:nvSpPr>
            <p:spPr bwMode="auto">
              <a:xfrm>
                <a:off x="2348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5" name="Rectangle 35"/>
              <p:cNvSpPr>
                <a:spLocks noChangeArrowheads="1"/>
              </p:cNvSpPr>
              <p:nvPr/>
            </p:nvSpPr>
            <p:spPr bwMode="auto">
              <a:xfrm>
                <a:off x="2342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6" name="Rectangle 36"/>
              <p:cNvSpPr>
                <a:spLocks noChangeArrowheads="1"/>
              </p:cNvSpPr>
              <p:nvPr/>
            </p:nvSpPr>
            <p:spPr bwMode="auto">
              <a:xfrm>
                <a:off x="2342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7" name="Rectangle 37"/>
              <p:cNvSpPr>
                <a:spLocks noChangeArrowheads="1"/>
              </p:cNvSpPr>
              <p:nvPr/>
            </p:nvSpPr>
            <p:spPr bwMode="auto">
              <a:xfrm>
                <a:off x="2336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8" name="Rectangle 38"/>
              <p:cNvSpPr>
                <a:spLocks noChangeArrowheads="1"/>
              </p:cNvSpPr>
              <p:nvPr/>
            </p:nvSpPr>
            <p:spPr bwMode="auto">
              <a:xfrm>
                <a:off x="2336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39" name="Rectangle 39"/>
              <p:cNvSpPr>
                <a:spLocks noChangeArrowheads="1"/>
              </p:cNvSpPr>
              <p:nvPr/>
            </p:nvSpPr>
            <p:spPr bwMode="auto">
              <a:xfrm>
                <a:off x="2336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0" name="Rectangle 40"/>
              <p:cNvSpPr>
                <a:spLocks noChangeArrowheads="1"/>
              </p:cNvSpPr>
              <p:nvPr/>
            </p:nvSpPr>
            <p:spPr bwMode="auto">
              <a:xfrm>
                <a:off x="2336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1" name="Oval 41"/>
              <p:cNvSpPr>
                <a:spLocks noChangeArrowheads="1"/>
              </p:cNvSpPr>
              <p:nvPr/>
            </p:nvSpPr>
            <p:spPr bwMode="auto">
              <a:xfrm>
                <a:off x="2336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2390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2390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4" name="Rectangle 44"/>
              <p:cNvSpPr>
                <a:spLocks noChangeArrowheads="1"/>
              </p:cNvSpPr>
              <p:nvPr/>
            </p:nvSpPr>
            <p:spPr bwMode="auto">
              <a:xfrm>
                <a:off x="2384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5" name="Rectangle 45"/>
              <p:cNvSpPr>
                <a:spLocks noChangeArrowheads="1"/>
              </p:cNvSpPr>
              <p:nvPr/>
            </p:nvSpPr>
            <p:spPr bwMode="auto">
              <a:xfrm>
                <a:off x="2384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6" name="Rectangle 46"/>
              <p:cNvSpPr>
                <a:spLocks noChangeArrowheads="1"/>
              </p:cNvSpPr>
              <p:nvPr/>
            </p:nvSpPr>
            <p:spPr bwMode="auto">
              <a:xfrm>
                <a:off x="2378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2378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2378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49" name="Rectangle 49"/>
              <p:cNvSpPr>
                <a:spLocks noChangeArrowheads="1"/>
              </p:cNvSpPr>
              <p:nvPr/>
            </p:nvSpPr>
            <p:spPr bwMode="auto">
              <a:xfrm>
                <a:off x="2378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0" name="Oval 50"/>
              <p:cNvSpPr>
                <a:spLocks noChangeArrowheads="1"/>
              </p:cNvSpPr>
              <p:nvPr/>
            </p:nvSpPr>
            <p:spPr bwMode="auto">
              <a:xfrm>
                <a:off x="2378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1" name="Rectangle 51"/>
              <p:cNvSpPr>
                <a:spLocks noChangeArrowheads="1"/>
              </p:cNvSpPr>
              <p:nvPr/>
            </p:nvSpPr>
            <p:spPr bwMode="auto">
              <a:xfrm>
                <a:off x="2426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2" name="Rectangle 52"/>
              <p:cNvSpPr>
                <a:spLocks noChangeArrowheads="1"/>
              </p:cNvSpPr>
              <p:nvPr/>
            </p:nvSpPr>
            <p:spPr bwMode="auto">
              <a:xfrm>
                <a:off x="2426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3" name="Rectangle 53"/>
              <p:cNvSpPr>
                <a:spLocks noChangeArrowheads="1"/>
              </p:cNvSpPr>
              <p:nvPr/>
            </p:nvSpPr>
            <p:spPr bwMode="auto">
              <a:xfrm>
                <a:off x="2420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4" name="Rectangle 54"/>
              <p:cNvSpPr>
                <a:spLocks noChangeArrowheads="1"/>
              </p:cNvSpPr>
              <p:nvPr/>
            </p:nvSpPr>
            <p:spPr bwMode="auto">
              <a:xfrm>
                <a:off x="2420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5" name="Rectangle 55"/>
              <p:cNvSpPr>
                <a:spLocks noChangeArrowheads="1"/>
              </p:cNvSpPr>
              <p:nvPr/>
            </p:nvSpPr>
            <p:spPr bwMode="auto">
              <a:xfrm>
                <a:off x="2414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6" name="Rectangle 56"/>
              <p:cNvSpPr>
                <a:spLocks noChangeArrowheads="1"/>
              </p:cNvSpPr>
              <p:nvPr/>
            </p:nvSpPr>
            <p:spPr bwMode="auto">
              <a:xfrm>
                <a:off x="2414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7" name="Rectangle 57"/>
              <p:cNvSpPr>
                <a:spLocks noChangeArrowheads="1"/>
              </p:cNvSpPr>
              <p:nvPr/>
            </p:nvSpPr>
            <p:spPr bwMode="auto">
              <a:xfrm>
                <a:off x="2414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8" name="Rectangle 58"/>
              <p:cNvSpPr>
                <a:spLocks noChangeArrowheads="1"/>
              </p:cNvSpPr>
              <p:nvPr/>
            </p:nvSpPr>
            <p:spPr bwMode="auto">
              <a:xfrm>
                <a:off x="2414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59" name="Oval 59"/>
              <p:cNvSpPr>
                <a:spLocks noChangeArrowheads="1"/>
              </p:cNvSpPr>
              <p:nvPr/>
            </p:nvSpPr>
            <p:spPr bwMode="auto">
              <a:xfrm>
                <a:off x="2414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0" name="Rectangle 60"/>
              <p:cNvSpPr>
                <a:spLocks noChangeArrowheads="1"/>
              </p:cNvSpPr>
              <p:nvPr/>
            </p:nvSpPr>
            <p:spPr bwMode="auto">
              <a:xfrm>
                <a:off x="2468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1" name="Rectangle 61"/>
              <p:cNvSpPr>
                <a:spLocks noChangeArrowheads="1"/>
              </p:cNvSpPr>
              <p:nvPr/>
            </p:nvSpPr>
            <p:spPr bwMode="auto">
              <a:xfrm>
                <a:off x="2468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2" name="Rectangle 62"/>
              <p:cNvSpPr>
                <a:spLocks noChangeArrowheads="1"/>
              </p:cNvSpPr>
              <p:nvPr/>
            </p:nvSpPr>
            <p:spPr bwMode="auto">
              <a:xfrm>
                <a:off x="2462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3" name="Rectangle 63"/>
              <p:cNvSpPr>
                <a:spLocks noChangeArrowheads="1"/>
              </p:cNvSpPr>
              <p:nvPr/>
            </p:nvSpPr>
            <p:spPr bwMode="auto">
              <a:xfrm>
                <a:off x="2462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4" name="Rectangle 64"/>
              <p:cNvSpPr>
                <a:spLocks noChangeArrowheads="1"/>
              </p:cNvSpPr>
              <p:nvPr/>
            </p:nvSpPr>
            <p:spPr bwMode="auto">
              <a:xfrm>
                <a:off x="2456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5" name="Rectangle 65"/>
              <p:cNvSpPr>
                <a:spLocks noChangeArrowheads="1"/>
              </p:cNvSpPr>
              <p:nvPr/>
            </p:nvSpPr>
            <p:spPr bwMode="auto">
              <a:xfrm>
                <a:off x="2456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6" name="Rectangle 66"/>
              <p:cNvSpPr>
                <a:spLocks noChangeArrowheads="1"/>
              </p:cNvSpPr>
              <p:nvPr/>
            </p:nvSpPr>
            <p:spPr bwMode="auto">
              <a:xfrm>
                <a:off x="2456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7" name="Rectangle 67"/>
              <p:cNvSpPr>
                <a:spLocks noChangeArrowheads="1"/>
              </p:cNvSpPr>
              <p:nvPr/>
            </p:nvSpPr>
            <p:spPr bwMode="auto">
              <a:xfrm>
                <a:off x="2456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8" name="Oval 68"/>
              <p:cNvSpPr>
                <a:spLocks noChangeArrowheads="1"/>
              </p:cNvSpPr>
              <p:nvPr/>
            </p:nvSpPr>
            <p:spPr bwMode="auto">
              <a:xfrm>
                <a:off x="2456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69" name="Rectangle 69"/>
              <p:cNvSpPr>
                <a:spLocks noChangeArrowheads="1"/>
              </p:cNvSpPr>
              <p:nvPr/>
            </p:nvSpPr>
            <p:spPr bwMode="auto">
              <a:xfrm>
                <a:off x="2504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0" name="Rectangle 70"/>
              <p:cNvSpPr>
                <a:spLocks noChangeArrowheads="1"/>
              </p:cNvSpPr>
              <p:nvPr/>
            </p:nvSpPr>
            <p:spPr bwMode="auto">
              <a:xfrm>
                <a:off x="2504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1" name="Rectangle 71"/>
              <p:cNvSpPr>
                <a:spLocks noChangeArrowheads="1"/>
              </p:cNvSpPr>
              <p:nvPr/>
            </p:nvSpPr>
            <p:spPr bwMode="auto">
              <a:xfrm>
                <a:off x="2498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2" name="Rectangle 72"/>
              <p:cNvSpPr>
                <a:spLocks noChangeArrowheads="1"/>
              </p:cNvSpPr>
              <p:nvPr/>
            </p:nvSpPr>
            <p:spPr bwMode="auto">
              <a:xfrm>
                <a:off x="2498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3" name="Rectangle 73"/>
              <p:cNvSpPr>
                <a:spLocks noChangeArrowheads="1"/>
              </p:cNvSpPr>
              <p:nvPr/>
            </p:nvSpPr>
            <p:spPr bwMode="auto">
              <a:xfrm>
                <a:off x="2492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4" name="Rectangle 74"/>
              <p:cNvSpPr>
                <a:spLocks noChangeArrowheads="1"/>
              </p:cNvSpPr>
              <p:nvPr/>
            </p:nvSpPr>
            <p:spPr bwMode="auto">
              <a:xfrm>
                <a:off x="2492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5" name="Rectangle 75"/>
              <p:cNvSpPr>
                <a:spLocks noChangeArrowheads="1"/>
              </p:cNvSpPr>
              <p:nvPr/>
            </p:nvSpPr>
            <p:spPr bwMode="auto">
              <a:xfrm>
                <a:off x="2492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6" name="Rectangle 76"/>
              <p:cNvSpPr>
                <a:spLocks noChangeArrowheads="1"/>
              </p:cNvSpPr>
              <p:nvPr/>
            </p:nvSpPr>
            <p:spPr bwMode="auto">
              <a:xfrm>
                <a:off x="2492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7" name="Oval 77"/>
              <p:cNvSpPr>
                <a:spLocks noChangeArrowheads="1"/>
              </p:cNvSpPr>
              <p:nvPr/>
            </p:nvSpPr>
            <p:spPr bwMode="auto">
              <a:xfrm>
                <a:off x="2492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8" name="Rectangle 78"/>
              <p:cNvSpPr>
                <a:spLocks noChangeArrowheads="1"/>
              </p:cNvSpPr>
              <p:nvPr/>
            </p:nvSpPr>
            <p:spPr bwMode="auto">
              <a:xfrm>
                <a:off x="2546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79" name="Rectangle 79"/>
              <p:cNvSpPr>
                <a:spLocks noChangeArrowheads="1"/>
              </p:cNvSpPr>
              <p:nvPr/>
            </p:nvSpPr>
            <p:spPr bwMode="auto">
              <a:xfrm>
                <a:off x="2546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0" name="Rectangle 80"/>
              <p:cNvSpPr>
                <a:spLocks noChangeArrowheads="1"/>
              </p:cNvSpPr>
              <p:nvPr/>
            </p:nvSpPr>
            <p:spPr bwMode="auto">
              <a:xfrm>
                <a:off x="2540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2540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2" name="Rectangle 82"/>
              <p:cNvSpPr>
                <a:spLocks noChangeArrowheads="1"/>
              </p:cNvSpPr>
              <p:nvPr/>
            </p:nvSpPr>
            <p:spPr bwMode="auto">
              <a:xfrm>
                <a:off x="2534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3" name="Rectangle 83"/>
              <p:cNvSpPr>
                <a:spLocks noChangeArrowheads="1"/>
              </p:cNvSpPr>
              <p:nvPr/>
            </p:nvSpPr>
            <p:spPr bwMode="auto">
              <a:xfrm>
                <a:off x="2534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4" name="Rectangle 84"/>
              <p:cNvSpPr>
                <a:spLocks noChangeArrowheads="1"/>
              </p:cNvSpPr>
              <p:nvPr/>
            </p:nvSpPr>
            <p:spPr bwMode="auto">
              <a:xfrm>
                <a:off x="2534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2534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6" name="Oval 86"/>
              <p:cNvSpPr>
                <a:spLocks noChangeArrowheads="1"/>
              </p:cNvSpPr>
              <p:nvPr/>
            </p:nvSpPr>
            <p:spPr bwMode="auto">
              <a:xfrm>
                <a:off x="2534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7" name="Rectangle 87"/>
              <p:cNvSpPr>
                <a:spLocks noChangeArrowheads="1"/>
              </p:cNvSpPr>
              <p:nvPr/>
            </p:nvSpPr>
            <p:spPr bwMode="auto">
              <a:xfrm>
                <a:off x="2582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8" name="Rectangle 88"/>
              <p:cNvSpPr>
                <a:spLocks noChangeArrowheads="1"/>
              </p:cNvSpPr>
              <p:nvPr/>
            </p:nvSpPr>
            <p:spPr bwMode="auto">
              <a:xfrm>
                <a:off x="2582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89" name="Rectangle 89"/>
              <p:cNvSpPr>
                <a:spLocks noChangeArrowheads="1"/>
              </p:cNvSpPr>
              <p:nvPr/>
            </p:nvSpPr>
            <p:spPr bwMode="auto">
              <a:xfrm>
                <a:off x="2576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2576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2570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2" name="Rectangle 92"/>
              <p:cNvSpPr>
                <a:spLocks noChangeArrowheads="1"/>
              </p:cNvSpPr>
              <p:nvPr/>
            </p:nvSpPr>
            <p:spPr bwMode="auto">
              <a:xfrm>
                <a:off x="2570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3" name="Rectangle 93"/>
              <p:cNvSpPr>
                <a:spLocks noChangeArrowheads="1"/>
              </p:cNvSpPr>
              <p:nvPr/>
            </p:nvSpPr>
            <p:spPr bwMode="auto">
              <a:xfrm>
                <a:off x="2570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2570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5" name="Oval 95"/>
              <p:cNvSpPr>
                <a:spLocks noChangeArrowheads="1"/>
              </p:cNvSpPr>
              <p:nvPr/>
            </p:nvSpPr>
            <p:spPr bwMode="auto">
              <a:xfrm>
                <a:off x="2570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6" name="Rectangle 96"/>
              <p:cNvSpPr>
                <a:spLocks noChangeArrowheads="1"/>
              </p:cNvSpPr>
              <p:nvPr/>
            </p:nvSpPr>
            <p:spPr bwMode="auto">
              <a:xfrm>
                <a:off x="2624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7" name="Rectangle 97"/>
              <p:cNvSpPr>
                <a:spLocks noChangeArrowheads="1"/>
              </p:cNvSpPr>
              <p:nvPr/>
            </p:nvSpPr>
            <p:spPr bwMode="auto">
              <a:xfrm>
                <a:off x="2624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8" name="Rectangle 98"/>
              <p:cNvSpPr>
                <a:spLocks noChangeArrowheads="1"/>
              </p:cNvSpPr>
              <p:nvPr/>
            </p:nvSpPr>
            <p:spPr bwMode="auto">
              <a:xfrm>
                <a:off x="2618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/>
            </p:nvSpPr>
            <p:spPr bwMode="auto">
              <a:xfrm>
                <a:off x="2618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2612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1" name="Rectangle 101"/>
              <p:cNvSpPr>
                <a:spLocks noChangeArrowheads="1"/>
              </p:cNvSpPr>
              <p:nvPr/>
            </p:nvSpPr>
            <p:spPr bwMode="auto">
              <a:xfrm>
                <a:off x="2612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2" name="Rectangle 102"/>
              <p:cNvSpPr>
                <a:spLocks noChangeArrowheads="1"/>
              </p:cNvSpPr>
              <p:nvPr/>
            </p:nvSpPr>
            <p:spPr bwMode="auto">
              <a:xfrm>
                <a:off x="2612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3" name="Rectangle 103"/>
              <p:cNvSpPr>
                <a:spLocks noChangeArrowheads="1"/>
              </p:cNvSpPr>
              <p:nvPr/>
            </p:nvSpPr>
            <p:spPr bwMode="auto">
              <a:xfrm>
                <a:off x="2612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4" name="Oval 104"/>
              <p:cNvSpPr>
                <a:spLocks noChangeArrowheads="1"/>
              </p:cNvSpPr>
              <p:nvPr/>
            </p:nvSpPr>
            <p:spPr bwMode="auto">
              <a:xfrm>
                <a:off x="2612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5" name="Rectangle 105"/>
              <p:cNvSpPr>
                <a:spLocks noChangeArrowheads="1"/>
              </p:cNvSpPr>
              <p:nvPr/>
            </p:nvSpPr>
            <p:spPr bwMode="auto">
              <a:xfrm>
                <a:off x="2660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6" name="Rectangle 106"/>
              <p:cNvSpPr>
                <a:spLocks noChangeArrowheads="1"/>
              </p:cNvSpPr>
              <p:nvPr/>
            </p:nvSpPr>
            <p:spPr bwMode="auto">
              <a:xfrm>
                <a:off x="2660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7" name="Rectangle 107"/>
              <p:cNvSpPr>
                <a:spLocks noChangeArrowheads="1"/>
              </p:cNvSpPr>
              <p:nvPr/>
            </p:nvSpPr>
            <p:spPr bwMode="auto">
              <a:xfrm>
                <a:off x="2654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8" name="Rectangle 108"/>
              <p:cNvSpPr>
                <a:spLocks noChangeArrowheads="1"/>
              </p:cNvSpPr>
              <p:nvPr/>
            </p:nvSpPr>
            <p:spPr bwMode="auto">
              <a:xfrm>
                <a:off x="2654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09" name="Rectangle 109"/>
              <p:cNvSpPr>
                <a:spLocks noChangeArrowheads="1"/>
              </p:cNvSpPr>
              <p:nvPr/>
            </p:nvSpPr>
            <p:spPr bwMode="auto">
              <a:xfrm>
                <a:off x="2648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0" name="Rectangle 110"/>
              <p:cNvSpPr>
                <a:spLocks noChangeArrowheads="1"/>
              </p:cNvSpPr>
              <p:nvPr/>
            </p:nvSpPr>
            <p:spPr bwMode="auto">
              <a:xfrm>
                <a:off x="2648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1" name="Rectangle 111"/>
              <p:cNvSpPr>
                <a:spLocks noChangeArrowheads="1"/>
              </p:cNvSpPr>
              <p:nvPr/>
            </p:nvSpPr>
            <p:spPr bwMode="auto">
              <a:xfrm>
                <a:off x="2648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2" name="Rectangle 112"/>
              <p:cNvSpPr>
                <a:spLocks noChangeArrowheads="1"/>
              </p:cNvSpPr>
              <p:nvPr/>
            </p:nvSpPr>
            <p:spPr bwMode="auto">
              <a:xfrm>
                <a:off x="2648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3" name="Oval 113"/>
              <p:cNvSpPr>
                <a:spLocks noChangeArrowheads="1"/>
              </p:cNvSpPr>
              <p:nvPr/>
            </p:nvSpPr>
            <p:spPr bwMode="auto">
              <a:xfrm>
                <a:off x="2648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4" name="Rectangle 114"/>
              <p:cNvSpPr>
                <a:spLocks noChangeArrowheads="1"/>
              </p:cNvSpPr>
              <p:nvPr/>
            </p:nvSpPr>
            <p:spPr bwMode="auto">
              <a:xfrm>
                <a:off x="2702" y="236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5" name="Rectangle 115"/>
              <p:cNvSpPr>
                <a:spLocks noChangeArrowheads="1"/>
              </p:cNvSpPr>
              <p:nvPr/>
            </p:nvSpPr>
            <p:spPr bwMode="auto">
              <a:xfrm>
                <a:off x="2702" y="23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6" name="Rectangle 116"/>
              <p:cNvSpPr>
                <a:spLocks noChangeArrowheads="1"/>
              </p:cNvSpPr>
              <p:nvPr/>
            </p:nvSpPr>
            <p:spPr bwMode="auto">
              <a:xfrm>
                <a:off x="2696" y="236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2696" y="239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8" name="Rectangle 118"/>
              <p:cNvSpPr>
                <a:spLocks noChangeArrowheads="1"/>
              </p:cNvSpPr>
              <p:nvPr/>
            </p:nvSpPr>
            <p:spPr bwMode="auto">
              <a:xfrm>
                <a:off x="2690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19" name="Rectangle 119"/>
              <p:cNvSpPr>
                <a:spLocks noChangeArrowheads="1"/>
              </p:cNvSpPr>
              <p:nvPr/>
            </p:nvSpPr>
            <p:spPr bwMode="auto">
              <a:xfrm>
                <a:off x="2690" y="238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0" name="Rectangle 120"/>
              <p:cNvSpPr>
                <a:spLocks noChangeArrowheads="1"/>
              </p:cNvSpPr>
              <p:nvPr/>
            </p:nvSpPr>
            <p:spPr bwMode="auto">
              <a:xfrm>
                <a:off x="2690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1" name="Rectangle 121"/>
              <p:cNvSpPr>
                <a:spLocks noChangeArrowheads="1"/>
              </p:cNvSpPr>
              <p:nvPr/>
            </p:nvSpPr>
            <p:spPr bwMode="auto">
              <a:xfrm>
                <a:off x="2690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2" name="Oval 122"/>
              <p:cNvSpPr>
                <a:spLocks noChangeArrowheads="1"/>
              </p:cNvSpPr>
              <p:nvPr/>
            </p:nvSpPr>
            <p:spPr bwMode="auto">
              <a:xfrm>
                <a:off x="2690" y="2363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3" name="Rectangle 123"/>
              <p:cNvSpPr>
                <a:spLocks noChangeArrowheads="1"/>
              </p:cNvSpPr>
              <p:nvPr/>
            </p:nvSpPr>
            <p:spPr bwMode="auto">
              <a:xfrm>
                <a:off x="2960" y="235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4" name="Rectangle 124"/>
              <p:cNvSpPr>
                <a:spLocks noChangeArrowheads="1"/>
              </p:cNvSpPr>
              <p:nvPr/>
            </p:nvSpPr>
            <p:spPr bwMode="auto">
              <a:xfrm>
                <a:off x="2960" y="239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5" name="Rectangle 125"/>
              <p:cNvSpPr>
                <a:spLocks noChangeArrowheads="1"/>
              </p:cNvSpPr>
              <p:nvPr/>
            </p:nvSpPr>
            <p:spPr bwMode="auto">
              <a:xfrm>
                <a:off x="2954" y="236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6" name="Rectangle 126"/>
              <p:cNvSpPr>
                <a:spLocks noChangeArrowheads="1"/>
              </p:cNvSpPr>
              <p:nvPr/>
            </p:nvSpPr>
            <p:spPr bwMode="auto">
              <a:xfrm>
                <a:off x="2954" y="238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7" name="Rectangle 127"/>
              <p:cNvSpPr>
                <a:spLocks noChangeArrowheads="1"/>
              </p:cNvSpPr>
              <p:nvPr/>
            </p:nvSpPr>
            <p:spPr bwMode="auto">
              <a:xfrm>
                <a:off x="2948" y="236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8" name="Rectangle 128"/>
              <p:cNvSpPr>
                <a:spLocks noChangeArrowheads="1"/>
              </p:cNvSpPr>
              <p:nvPr/>
            </p:nvSpPr>
            <p:spPr bwMode="auto">
              <a:xfrm>
                <a:off x="2948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29" name="Rectangle 129"/>
              <p:cNvSpPr>
                <a:spLocks noChangeArrowheads="1"/>
              </p:cNvSpPr>
              <p:nvPr/>
            </p:nvSpPr>
            <p:spPr bwMode="auto">
              <a:xfrm>
                <a:off x="2948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0" name="Rectangle 130"/>
              <p:cNvSpPr>
                <a:spLocks noChangeArrowheads="1"/>
              </p:cNvSpPr>
              <p:nvPr/>
            </p:nvSpPr>
            <p:spPr bwMode="auto">
              <a:xfrm>
                <a:off x="2948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1" name="Oval 131"/>
              <p:cNvSpPr>
                <a:spLocks noChangeArrowheads="1"/>
              </p:cNvSpPr>
              <p:nvPr/>
            </p:nvSpPr>
            <p:spPr bwMode="auto">
              <a:xfrm>
                <a:off x="2948" y="235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2" name="Rectangle 132"/>
              <p:cNvSpPr>
                <a:spLocks noChangeArrowheads="1"/>
              </p:cNvSpPr>
              <p:nvPr/>
            </p:nvSpPr>
            <p:spPr bwMode="auto">
              <a:xfrm>
                <a:off x="2996" y="235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3" name="Rectangle 133"/>
              <p:cNvSpPr>
                <a:spLocks noChangeArrowheads="1"/>
              </p:cNvSpPr>
              <p:nvPr/>
            </p:nvSpPr>
            <p:spPr bwMode="auto">
              <a:xfrm>
                <a:off x="2996" y="239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4" name="Rectangle 134"/>
              <p:cNvSpPr>
                <a:spLocks noChangeArrowheads="1"/>
              </p:cNvSpPr>
              <p:nvPr/>
            </p:nvSpPr>
            <p:spPr bwMode="auto">
              <a:xfrm>
                <a:off x="2990" y="236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5" name="Rectangle 135"/>
              <p:cNvSpPr>
                <a:spLocks noChangeArrowheads="1"/>
              </p:cNvSpPr>
              <p:nvPr/>
            </p:nvSpPr>
            <p:spPr bwMode="auto">
              <a:xfrm>
                <a:off x="2990" y="238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6" name="Rectangle 136"/>
              <p:cNvSpPr>
                <a:spLocks noChangeArrowheads="1"/>
              </p:cNvSpPr>
              <p:nvPr/>
            </p:nvSpPr>
            <p:spPr bwMode="auto">
              <a:xfrm>
                <a:off x="2984" y="236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7" name="Rectangle 137"/>
              <p:cNvSpPr>
                <a:spLocks noChangeArrowheads="1"/>
              </p:cNvSpPr>
              <p:nvPr/>
            </p:nvSpPr>
            <p:spPr bwMode="auto">
              <a:xfrm>
                <a:off x="2984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8" name="Rectangle 138"/>
              <p:cNvSpPr>
                <a:spLocks noChangeArrowheads="1"/>
              </p:cNvSpPr>
              <p:nvPr/>
            </p:nvSpPr>
            <p:spPr bwMode="auto">
              <a:xfrm>
                <a:off x="2984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39" name="Rectangle 139"/>
              <p:cNvSpPr>
                <a:spLocks noChangeArrowheads="1"/>
              </p:cNvSpPr>
              <p:nvPr/>
            </p:nvSpPr>
            <p:spPr bwMode="auto">
              <a:xfrm>
                <a:off x="2984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0" name="Oval 140"/>
              <p:cNvSpPr>
                <a:spLocks noChangeArrowheads="1"/>
              </p:cNvSpPr>
              <p:nvPr/>
            </p:nvSpPr>
            <p:spPr bwMode="auto">
              <a:xfrm>
                <a:off x="2984" y="235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1" name="Rectangle 141"/>
              <p:cNvSpPr>
                <a:spLocks noChangeArrowheads="1"/>
              </p:cNvSpPr>
              <p:nvPr/>
            </p:nvSpPr>
            <p:spPr bwMode="auto">
              <a:xfrm>
                <a:off x="3038" y="235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2" name="Rectangle 142"/>
              <p:cNvSpPr>
                <a:spLocks noChangeArrowheads="1"/>
              </p:cNvSpPr>
              <p:nvPr/>
            </p:nvSpPr>
            <p:spPr bwMode="auto">
              <a:xfrm>
                <a:off x="3038" y="239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3" name="Rectangle 143"/>
              <p:cNvSpPr>
                <a:spLocks noChangeArrowheads="1"/>
              </p:cNvSpPr>
              <p:nvPr/>
            </p:nvSpPr>
            <p:spPr bwMode="auto">
              <a:xfrm>
                <a:off x="3032" y="236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4" name="Rectangle 144"/>
              <p:cNvSpPr>
                <a:spLocks noChangeArrowheads="1"/>
              </p:cNvSpPr>
              <p:nvPr/>
            </p:nvSpPr>
            <p:spPr bwMode="auto">
              <a:xfrm>
                <a:off x="3032" y="238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3026" y="236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6" name="Rectangle 146"/>
              <p:cNvSpPr>
                <a:spLocks noChangeArrowheads="1"/>
              </p:cNvSpPr>
              <p:nvPr/>
            </p:nvSpPr>
            <p:spPr bwMode="auto">
              <a:xfrm>
                <a:off x="3026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7" name="Rectangle 147"/>
              <p:cNvSpPr>
                <a:spLocks noChangeArrowheads="1"/>
              </p:cNvSpPr>
              <p:nvPr/>
            </p:nvSpPr>
            <p:spPr bwMode="auto">
              <a:xfrm>
                <a:off x="3026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8" name="Rectangle 148"/>
              <p:cNvSpPr>
                <a:spLocks noChangeArrowheads="1"/>
              </p:cNvSpPr>
              <p:nvPr/>
            </p:nvSpPr>
            <p:spPr bwMode="auto">
              <a:xfrm>
                <a:off x="3026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49" name="Oval 149"/>
              <p:cNvSpPr>
                <a:spLocks noChangeArrowheads="1"/>
              </p:cNvSpPr>
              <p:nvPr/>
            </p:nvSpPr>
            <p:spPr bwMode="auto">
              <a:xfrm>
                <a:off x="3026" y="235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0" name="Rectangle 150"/>
              <p:cNvSpPr>
                <a:spLocks noChangeArrowheads="1"/>
              </p:cNvSpPr>
              <p:nvPr/>
            </p:nvSpPr>
            <p:spPr bwMode="auto">
              <a:xfrm>
                <a:off x="3074" y="235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1" name="Rectangle 151"/>
              <p:cNvSpPr>
                <a:spLocks noChangeArrowheads="1"/>
              </p:cNvSpPr>
              <p:nvPr/>
            </p:nvSpPr>
            <p:spPr bwMode="auto">
              <a:xfrm>
                <a:off x="3074" y="239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2" name="Rectangle 152"/>
              <p:cNvSpPr>
                <a:spLocks noChangeArrowheads="1"/>
              </p:cNvSpPr>
              <p:nvPr/>
            </p:nvSpPr>
            <p:spPr bwMode="auto">
              <a:xfrm>
                <a:off x="3068" y="236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3" name="Rectangle 153"/>
              <p:cNvSpPr>
                <a:spLocks noChangeArrowheads="1"/>
              </p:cNvSpPr>
              <p:nvPr/>
            </p:nvSpPr>
            <p:spPr bwMode="auto">
              <a:xfrm>
                <a:off x="3068" y="238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4" name="Rectangle 154"/>
              <p:cNvSpPr>
                <a:spLocks noChangeArrowheads="1"/>
              </p:cNvSpPr>
              <p:nvPr/>
            </p:nvSpPr>
            <p:spPr bwMode="auto">
              <a:xfrm>
                <a:off x="3062" y="236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5" name="Rectangle 155"/>
              <p:cNvSpPr>
                <a:spLocks noChangeArrowheads="1"/>
              </p:cNvSpPr>
              <p:nvPr/>
            </p:nvSpPr>
            <p:spPr bwMode="auto">
              <a:xfrm>
                <a:off x="3062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6" name="Rectangle 156"/>
              <p:cNvSpPr>
                <a:spLocks noChangeArrowheads="1"/>
              </p:cNvSpPr>
              <p:nvPr/>
            </p:nvSpPr>
            <p:spPr bwMode="auto">
              <a:xfrm>
                <a:off x="3062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7" name="Rectangle 157"/>
              <p:cNvSpPr>
                <a:spLocks noChangeArrowheads="1"/>
              </p:cNvSpPr>
              <p:nvPr/>
            </p:nvSpPr>
            <p:spPr bwMode="auto">
              <a:xfrm>
                <a:off x="3062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8" name="Oval 158"/>
              <p:cNvSpPr>
                <a:spLocks noChangeArrowheads="1"/>
              </p:cNvSpPr>
              <p:nvPr/>
            </p:nvSpPr>
            <p:spPr bwMode="auto">
              <a:xfrm>
                <a:off x="3062" y="235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3116" y="235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0" name="Rectangle 160"/>
              <p:cNvSpPr>
                <a:spLocks noChangeArrowheads="1"/>
              </p:cNvSpPr>
              <p:nvPr/>
            </p:nvSpPr>
            <p:spPr bwMode="auto">
              <a:xfrm>
                <a:off x="3116" y="239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1" name="Rectangle 161"/>
              <p:cNvSpPr>
                <a:spLocks noChangeArrowheads="1"/>
              </p:cNvSpPr>
              <p:nvPr/>
            </p:nvSpPr>
            <p:spPr bwMode="auto">
              <a:xfrm>
                <a:off x="3110" y="236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2" name="Rectangle 162"/>
              <p:cNvSpPr>
                <a:spLocks noChangeArrowheads="1"/>
              </p:cNvSpPr>
              <p:nvPr/>
            </p:nvSpPr>
            <p:spPr bwMode="auto">
              <a:xfrm>
                <a:off x="3110" y="238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3" name="Rectangle 163"/>
              <p:cNvSpPr>
                <a:spLocks noChangeArrowheads="1"/>
              </p:cNvSpPr>
              <p:nvPr/>
            </p:nvSpPr>
            <p:spPr bwMode="auto">
              <a:xfrm>
                <a:off x="3104" y="236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4" name="Rectangle 164"/>
              <p:cNvSpPr>
                <a:spLocks noChangeArrowheads="1"/>
              </p:cNvSpPr>
              <p:nvPr/>
            </p:nvSpPr>
            <p:spPr bwMode="auto">
              <a:xfrm>
                <a:off x="3104" y="238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5" name="Rectangle 165"/>
              <p:cNvSpPr>
                <a:spLocks noChangeArrowheads="1"/>
              </p:cNvSpPr>
              <p:nvPr/>
            </p:nvSpPr>
            <p:spPr bwMode="auto">
              <a:xfrm>
                <a:off x="3104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6" name="Rectangle 166"/>
              <p:cNvSpPr>
                <a:spLocks noChangeArrowheads="1"/>
              </p:cNvSpPr>
              <p:nvPr/>
            </p:nvSpPr>
            <p:spPr bwMode="auto">
              <a:xfrm>
                <a:off x="3104" y="237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7" name="Oval 167"/>
              <p:cNvSpPr>
                <a:spLocks noChangeArrowheads="1"/>
              </p:cNvSpPr>
              <p:nvPr/>
            </p:nvSpPr>
            <p:spPr bwMode="auto">
              <a:xfrm>
                <a:off x="3104" y="235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8" name="Rectangle 168"/>
              <p:cNvSpPr>
                <a:spLocks noChangeArrowheads="1"/>
              </p:cNvSpPr>
              <p:nvPr/>
            </p:nvSpPr>
            <p:spPr bwMode="auto">
              <a:xfrm>
                <a:off x="3020" y="229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69" name="Rectangle 169"/>
              <p:cNvSpPr>
                <a:spLocks noChangeArrowheads="1"/>
              </p:cNvSpPr>
              <p:nvPr/>
            </p:nvSpPr>
            <p:spPr bwMode="auto">
              <a:xfrm>
                <a:off x="3020" y="233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0" name="Rectangle 170"/>
              <p:cNvSpPr>
                <a:spLocks noChangeArrowheads="1"/>
              </p:cNvSpPr>
              <p:nvPr/>
            </p:nvSpPr>
            <p:spPr bwMode="auto">
              <a:xfrm>
                <a:off x="3014" y="230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1" name="Rectangle 171"/>
              <p:cNvSpPr>
                <a:spLocks noChangeArrowheads="1"/>
              </p:cNvSpPr>
              <p:nvPr/>
            </p:nvSpPr>
            <p:spPr bwMode="auto">
              <a:xfrm>
                <a:off x="3014" y="232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2" name="Rectangle 172"/>
              <p:cNvSpPr>
                <a:spLocks noChangeArrowheads="1"/>
              </p:cNvSpPr>
              <p:nvPr/>
            </p:nvSpPr>
            <p:spPr bwMode="auto">
              <a:xfrm>
                <a:off x="3008" y="230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3008" y="232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4" name="Rectangle 174"/>
              <p:cNvSpPr>
                <a:spLocks noChangeArrowheads="1"/>
              </p:cNvSpPr>
              <p:nvPr/>
            </p:nvSpPr>
            <p:spPr bwMode="auto">
              <a:xfrm>
                <a:off x="3008" y="231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5" name="Rectangle 175"/>
              <p:cNvSpPr>
                <a:spLocks noChangeArrowheads="1"/>
              </p:cNvSpPr>
              <p:nvPr/>
            </p:nvSpPr>
            <p:spPr bwMode="auto">
              <a:xfrm>
                <a:off x="3008" y="231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6" name="Oval 176"/>
              <p:cNvSpPr>
                <a:spLocks noChangeArrowheads="1"/>
              </p:cNvSpPr>
              <p:nvPr/>
            </p:nvSpPr>
            <p:spPr bwMode="auto">
              <a:xfrm>
                <a:off x="3008" y="229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7" name="Rectangle 177"/>
              <p:cNvSpPr>
                <a:spLocks noChangeArrowheads="1"/>
              </p:cNvSpPr>
              <p:nvPr/>
            </p:nvSpPr>
            <p:spPr bwMode="auto">
              <a:xfrm>
                <a:off x="3056" y="2297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8" name="Rectangle 178"/>
              <p:cNvSpPr>
                <a:spLocks noChangeArrowheads="1"/>
              </p:cNvSpPr>
              <p:nvPr/>
            </p:nvSpPr>
            <p:spPr bwMode="auto">
              <a:xfrm>
                <a:off x="3056" y="2333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79" name="Rectangle 179"/>
              <p:cNvSpPr>
                <a:spLocks noChangeArrowheads="1"/>
              </p:cNvSpPr>
              <p:nvPr/>
            </p:nvSpPr>
            <p:spPr bwMode="auto">
              <a:xfrm>
                <a:off x="3050" y="2303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0" name="Rectangle 180"/>
              <p:cNvSpPr>
                <a:spLocks noChangeArrowheads="1"/>
              </p:cNvSpPr>
              <p:nvPr/>
            </p:nvSpPr>
            <p:spPr bwMode="auto">
              <a:xfrm>
                <a:off x="3050" y="2327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1" name="Rectangle 181"/>
              <p:cNvSpPr>
                <a:spLocks noChangeArrowheads="1"/>
              </p:cNvSpPr>
              <p:nvPr/>
            </p:nvSpPr>
            <p:spPr bwMode="auto">
              <a:xfrm>
                <a:off x="3044" y="2309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2" name="Rectangle 182"/>
              <p:cNvSpPr>
                <a:spLocks noChangeArrowheads="1"/>
              </p:cNvSpPr>
              <p:nvPr/>
            </p:nvSpPr>
            <p:spPr bwMode="auto">
              <a:xfrm>
                <a:off x="3044" y="232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3" name="Rectangle 183"/>
              <p:cNvSpPr>
                <a:spLocks noChangeArrowheads="1"/>
              </p:cNvSpPr>
              <p:nvPr/>
            </p:nvSpPr>
            <p:spPr bwMode="auto">
              <a:xfrm>
                <a:off x="3044" y="231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4" name="Rectangle 184"/>
              <p:cNvSpPr>
                <a:spLocks noChangeArrowheads="1"/>
              </p:cNvSpPr>
              <p:nvPr/>
            </p:nvSpPr>
            <p:spPr bwMode="auto">
              <a:xfrm>
                <a:off x="3044" y="2315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5" name="Oval 185"/>
              <p:cNvSpPr>
                <a:spLocks noChangeArrowheads="1"/>
              </p:cNvSpPr>
              <p:nvPr/>
            </p:nvSpPr>
            <p:spPr bwMode="auto">
              <a:xfrm>
                <a:off x="3044" y="2297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6" name="Rectangle 186"/>
              <p:cNvSpPr>
                <a:spLocks noChangeArrowheads="1"/>
              </p:cNvSpPr>
              <p:nvPr/>
            </p:nvSpPr>
            <p:spPr bwMode="auto">
              <a:xfrm>
                <a:off x="3020" y="20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3020" y="2135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8" name="Rectangle 188"/>
              <p:cNvSpPr>
                <a:spLocks noChangeArrowheads="1"/>
              </p:cNvSpPr>
              <p:nvPr/>
            </p:nvSpPr>
            <p:spPr bwMode="auto">
              <a:xfrm>
                <a:off x="3014" y="2105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89" name="Rectangle 189"/>
              <p:cNvSpPr>
                <a:spLocks noChangeArrowheads="1"/>
              </p:cNvSpPr>
              <p:nvPr/>
            </p:nvSpPr>
            <p:spPr bwMode="auto">
              <a:xfrm>
                <a:off x="3014" y="212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0" name="Rectangle 190"/>
              <p:cNvSpPr>
                <a:spLocks noChangeArrowheads="1"/>
              </p:cNvSpPr>
              <p:nvPr/>
            </p:nvSpPr>
            <p:spPr bwMode="auto">
              <a:xfrm>
                <a:off x="3008" y="211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1" name="Rectangle 191"/>
              <p:cNvSpPr>
                <a:spLocks noChangeArrowheads="1"/>
              </p:cNvSpPr>
              <p:nvPr/>
            </p:nvSpPr>
            <p:spPr bwMode="auto">
              <a:xfrm>
                <a:off x="3008" y="2123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2" name="Rectangle 192"/>
              <p:cNvSpPr>
                <a:spLocks noChangeArrowheads="1"/>
              </p:cNvSpPr>
              <p:nvPr/>
            </p:nvSpPr>
            <p:spPr bwMode="auto">
              <a:xfrm>
                <a:off x="3008" y="211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3" name="Rectangle 193"/>
              <p:cNvSpPr>
                <a:spLocks noChangeArrowheads="1"/>
              </p:cNvSpPr>
              <p:nvPr/>
            </p:nvSpPr>
            <p:spPr bwMode="auto">
              <a:xfrm>
                <a:off x="3008" y="211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4" name="Oval 194"/>
              <p:cNvSpPr>
                <a:spLocks noChangeArrowheads="1"/>
              </p:cNvSpPr>
              <p:nvPr/>
            </p:nvSpPr>
            <p:spPr bwMode="auto">
              <a:xfrm>
                <a:off x="3008" y="2099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5" name="Rectangle 195"/>
              <p:cNvSpPr>
                <a:spLocks noChangeArrowheads="1"/>
              </p:cNvSpPr>
              <p:nvPr/>
            </p:nvSpPr>
            <p:spPr bwMode="auto">
              <a:xfrm>
                <a:off x="3056" y="209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6" name="Rectangle 196"/>
              <p:cNvSpPr>
                <a:spLocks noChangeArrowheads="1"/>
              </p:cNvSpPr>
              <p:nvPr/>
            </p:nvSpPr>
            <p:spPr bwMode="auto">
              <a:xfrm>
                <a:off x="3056" y="2135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7" name="Rectangle 197"/>
              <p:cNvSpPr>
                <a:spLocks noChangeArrowheads="1"/>
              </p:cNvSpPr>
              <p:nvPr/>
            </p:nvSpPr>
            <p:spPr bwMode="auto">
              <a:xfrm>
                <a:off x="3050" y="2105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8" name="Rectangle 198"/>
              <p:cNvSpPr>
                <a:spLocks noChangeArrowheads="1"/>
              </p:cNvSpPr>
              <p:nvPr/>
            </p:nvSpPr>
            <p:spPr bwMode="auto">
              <a:xfrm>
                <a:off x="3050" y="2129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99" name="Rectangle 199"/>
              <p:cNvSpPr>
                <a:spLocks noChangeArrowheads="1"/>
              </p:cNvSpPr>
              <p:nvPr/>
            </p:nvSpPr>
            <p:spPr bwMode="auto">
              <a:xfrm>
                <a:off x="3044" y="2111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0" name="Rectangle 200"/>
              <p:cNvSpPr>
                <a:spLocks noChangeArrowheads="1"/>
              </p:cNvSpPr>
              <p:nvPr/>
            </p:nvSpPr>
            <p:spPr bwMode="auto">
              <a:xfrm>
                <a:off x="3044" y="2123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3044" y="211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2" name="Rectangle 202"/>
              <p:cNvSpPr>
                <a:spLocks noChangeArrowheads="1"/>
              </p:cNvSpPr>
              <p:nvPr/>
            </p:nvSpPr>
            <p:spPr bwMode="auto">
              <a:xfrm>
                <a:off x="3044" y="2117"/>
                <a:ext cx="4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3" name="Oval 203"/>
              <p:cNvSpPr>
                <a:spLocks noChangeArrowheads="1"/>
              </p:cNvSpPr>
              <p:nvPr/>
            </p:nvSpPr>
            <p:spPr bwMode="auto">
              <a:xfrm>
                <a:off x="3044" y="2099"/>
                <a:ext cx="36" cy="36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4" name="Rectangle 204"/>
              <p:cNvSpPr>
                <a:spLocks noChangeArrowheads="1"/>
              </p:cNvSpPr>
              <p:nvPr/>
            </p:nvSpPr>
            <p:spPr bwMode="auto">
              <a:xfrm>
                <a:off x="3038" y="2039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5" name="Rectangle 205"/>
              <p:cNvSpPr>
                <a:spLocks noChangeArrowheads="1"/>
              </p:cNvSpPr>
              <p:nvPr/>
            </p:nvSpPr>
            <p:spPr bwMode="auto">
              <a:xfrm>
                <a:off x="3038" y="2075"/>
                <a:ext cx="18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06" name="Rectangle 206"/>
              <p:cNvSpPr>
                <a:spLocks noChangeArrowheads="1"/>
              </p:cNvSpPr>
              <p:nvPr/>
            </p:nvSpPr>
            <p:spPr bwMode="auto">
              <a:xfrm>
                <a:off x="3032" y="2045"/>
                <a:ext cx="30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808" name="Rectangle 208"/>
            <p:cNvSpPr>
              <a:spLocks noChangeArrowheads="1"/>
            </p:cNvSpPr>
            <p:nvPr/>
          </p:nvSpPr>
          <p:spPr bwMode="auto">
            <a:xfrm>
              <a:off x="3032" y="2069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09" name="Rectangle 209"/>
            <p:cNvSpPr>
              <a:spLocks noChangeArrowheads="1"/>
            </p:cNvSpPr>
            <p:nvPr/>
          </p:nvSpPr>
          <p:spPr bwMode="auto">
            <a:xfrm>
              <a:off x="3026" y="205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0" name="Rectangle 210"/>
            <p:cNvSpPr>
              <a:spLocks noChangeArrowheads="1"/>
            </p:cNvSpPr>
            <p:nvPr/>
          </p:nvSpPr>
          <p:spPr bwMode="auto">
            <a:xfrm>
              <a:off x="3026" y="206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1" name="Rectangle 211"/>
            <p:cNvSpPr>
              <a:spLocks noChangeArrowheads="1"/>
            </p:cNvSpPr>
            <p:nvPr/>
          </p:nvSpPr>
          <p:spPr bwMode="auto">
            <a:xfrm>
              <a:off x="3026" y="205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2" name="Rectangle 212"/>
            <p:cNvSpPr>
              <a:spLocks noChangeArrowheads="1"/>
            </p:cNvSpPr>
            <p:nvPr/>
          </p:nvSpPr>
          <p:spPr bwMode="auto">
            <a:xfrm>
              <a:off x="3026" y="205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3" name="Oval 213"/>
            <p:cNvSpPr>
              <a:spLocks noChangeArrowheads="1"/>
            </p:cNvSpPr>
            <p:nvPr/>
          </p:nvSpPr>
          <p:spPr bwMode="auto">
            <a:xfrm>
              <a:off x="3026" y="2039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4" name="Rectangle 214"/>
            <p:cNvSpPr>
              <a:spLocks noChangeArrowheads="1"/>
            </p:cNvSpPr>
            <p:nvPr/>
          </p:nvSpPr>
          <p:spPr bwMode="auto">
            <a:xfrm>
              <a:off x="3038" y="188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5" name="Rectangle 215"/>
            <p:cNvSpPr>
              <a:spLocks noChangeArrowheads="1"/>
            </p:cNvSpPr>
            <p:nvPr/>
          </p:nvSpPr>
          <p:spPr bwMode="auto">
            <a:xfrm>
              <a:off x="3038" y="1919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6" name="Rectangle 216"/>
            <p:cNvSpPr>
              <a:spLocks noChangeArrowheads="1"/>
            </p:cNvSpPr>
            <p:nvPr/>
          </p:nvSpPr>
          <p:spPr bwMode="auto">
            <a:xfrm>
              <a:off x="3032" y="1889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7" name="Rectangle 217"/>
            <p:cNvSpPr>
              <a:spLocks noChangeArrowheads="1"/>
            </p:cNvSpPr>
            <p:nvPr/>
          </p:nvSpPr>
          <p:spPr bwMode="auto">
            <a:xfrm>
              <a:off x="3032" y="191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8" name="Rectangle 218"/>
            <p:cNvSpPr>
              <a:spLocks noChangeArrowheads="1"/>
            </p:cNvSpPr>
            <p:nvPr/>
          </p:nvSpPr>
          <p:spPr bwMode="auto">
            <a:xfrm>
              <a:off x="3026" y="189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19" name="Rectangle 219"/>
            <p:cNvSpPr>
              <a:spLocks noChangeArrowheads="1"/>
            </p:cNvSpPr>
            <p:nvPr/>
          </p:nvSpPr>
          <p:spPr bwMode="auto">
            <a:xfrm>
              <a:off x="3026" y="190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0" name="Rectangle 220"/>
            <p:cNvSpPr>
              <a:spLocks noChangeArrowheads="1"/>
            </p:cNvSpPr>
            <p:nvPr/>
          </p:nvSpPr>
          <p:spPr bwMode="auto">
            <a:xfrm>
              <a:off x="3026" y="190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1" name="Rectangle 221"/>
            <p:cNvSpPr>
              <a:spLocks noChangeArrowheads="1"/>
            </p:cNvSpPr>
            <p:nvPr/>
          </p:nvSpPr>
          <p:spPr bwMode="auto">
            <a:xfrm>
              <a:off x="3026" y="190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2" name="Oval 222"/>
            <p:cNvSpPr>
              <a:spLocks noChangeArrowheads="1"/>
            </p:cNvSpPr>
            <p:nvPr/>
          </p:nvSpPr>
          <p:spPr bwMode="auto">
            <a:xfrm>
              <a:off x="3026" y="1883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3" name="Rectangle 223"/>
            <p:cNvSpPr>
              <a:spLocks noChangeArrowheads="1"/>
            </p:cNvSpPr>
            <p:nvPr/>
          </p:nvSpPr>
          <p:spPr bwMode="auto">
            <a:xfrm>
              <a:off x="3512" y="235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4" name="Rectangle 224"/>
            <p:cNvSpPr>
              <a:spLocks noChangeArrowheads="1"/>
            </p:cNvSpPr>
            <p:nvPr/>
          </p:nvSpPr>
          <p:spPr bwMode="auto">
            <a:xfrm>
              <a:off x="3512" y="239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5" name="Rectangle 225"/>
            <p:cNvSpPr>
              <a:spLocks noChangeArrowheads="1"/>
            </p:cNvSpPr>
            <p:nvPr/>
          </p:nvSpPr>
          <p:spPr bwMode="auto">
            <a:xfrm>
              <a:off x="3506" y="236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6" name="Rectangle 226"/>
            <p:cNvSpPr>
              <a:spLocks noChangeArrowheads="1"/>
            </p:cNvSpPr>
            <p:nvPr/>
          </p:nvSpPr>
          <p:spPr bwMode="auto">
            <a:xfrm>
              <a:off x="3506" y="238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7" name="Rectangle 227"/>
            <p:cNvSpPr>
              <a:spLocks noChangeArrowheads="1"/>
            </p:cNvSpPr>
            <p:nvPr/>
          </p:nvSpPr>
          <p:spPr bwMode="auto">
            <a:xfrm>
              <a:off x="3500" y="236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8" name="Rectangle 228"/>
            <p:cNvSpPr>
              <a:spLocks noChangeArrowheads="1"/>
            </p:cNvSpPr>
            <p:nvPr/>
          </p:nvSpPr>
          <p:spPr bwMode="auto">
            <a:xfrm>
              <a:off x="3500" y="238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29" name="Rectangle 229"/>
            <p:cNvSpPr>
              <a:spLocks noChangeArrowheads="1"/>
            </p:cNvSpPr>
            <p:nvPr/>
          </p:nvSpPr>
          <p:spPr bwMode="auto">
            <a:xfrm>
              <a:off x="3500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0" name="Rectangle 230"/>
            <p:cNvSpPr>
              <a:spLocks noChangeArrowheads="1"/>
            </p:cNvSpPr>
            <p:nvPr/>
          </p:nvSpPr>
          <p:spPr bwMode="auto">
            <a:xfrm>
              <a:off x="3500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1" name="Oval 231"/>
            <p:cNvSpPr>
              <a:spLocks noChangeArrowheads="1"/>
            </p:cNvSpPr>
            <p:nvPr/>
          </p:nvSpPr>
          <p:spPr bwMode="auto">
            <a:xfrm>
              <a:off x="3500" y="235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2" name="Rectangle 232"/>
            <p:cNvSpPr>
              <a:spLocks noChangeArrowheads="1"/>
            </p:cNvSpPr>
            <p:nvPr/>
          </p:nvSpPr>
          <p:spPr bwMode="auto">
            <a:xfrm>
              <a:off x="3548" y="235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3" name="Rectangle 233"/>
            <p:cNvSpPr>
              <a:spLocks noChangeArrowheads="1"/>
            </p:cNvSpPr>
            <p:nvPr/>
          </p:nvSpPr>
          <p:spPr bwMode="auto">
            <a:xfrm>
              <a:off x="3548" y="239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4" name="Rectangle 234"/>
            <p:cNvSpPr>
              <a:spLocks noChangeArrowheads="1"/>
            </p:cNvSpPr>
            <p:nvPr/>
          </p:nvSpPr>
          <p:spPr bwMode="auto">
            <a:xfrm>
              <a:off x="3542" y="236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5" name="Rectangle 235"/>
            <p:cNvSpPr>
              <a:spLocks noChangeArrowheads="1"/>
            </p:cNvSpPr>
            <p:nvPr/>
          </p:nvSpPr>
          <p:spPr bwMode="auto">
            <a:xfrm>
              <a:off x="3542" y="238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6" name="Rectangle 236"/>
            <p:cNvSpPr>
              <a:spLocks noChangeArrowheads="1"/>
            </p:cNvSpPr>
            <p:nvPr/>
          </p:nvSpPr>
          <p:spPr bwMode="auto">
            <a:xfrm>
              <a:off x="3536" y="236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7" name="Rectangle 237"/>
            <p:cNvSpPr>
              <a:spLocks noChangeArrowheads="1"/>
            </p:cNvSpPr>
            <p:nvPr/>
          </p:nvSpPr>
          <p:spPr bwMode="auto">
            <a:xfrm>
              <a:off x="3536" y="238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8" name="Rectangle 238"/>
            <p:cNvSpPr>
              <a:spLocks noChangeArrowheads="1"/>
            </p:cNvSpPr>
            <p:nvPr/>
          </p:nvSpPr>
          <p:spPr bwMode="auto">
            <a:xfrm>
              <a:off x="3536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39" name="Rectangle 239"/>
            <p:cNvSpPr>
              <a:spLocks noChangeArrowheads="1"/>
            </p:cNvSpPr>
            <p:nvPr/>
          </p:nvSpPr>
          <p:spPr bwMode="auto">
            <a:xfrm>
              <a:off x="3536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0" name="Oval 240"/>
            <p:cNvSpPr>
              <a:spLocks noChangeArrowheads="1"/>
            </p:cNvSpPr>
            <p:nvPr/>
          </p:nvSpPr>
          <p:spPr bwMode="auto">
            <a:xfrm>
              <a:off x="3536" y="235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1" name="Rectangle 241"/>
            <p:cNvSpPr>
              <a:spLocks noChangeArrowheads="1"/>
            </p:cNvSpPr>
            <p:nvPr/>
          </p:nvSpPr>
          <p:spPr bwMode="auto">
            <a:xfrm>
              <a:off x="3590" y="235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2" name="Rectangle 242"/>
            <p:cNvSpPr>
              <a:spLocks noChangeArrowheads="1"/>
            </p:cNvSpPr>
            <p:nvPr/>
          </p:nvSpPr>
          <p:spPr bwMode="auto">
            <a:xfrm>
              <a:off x="3590" y="239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3" name="Rectangle 243"/>
            <p:cNvSpPr>
              <a:spLocks noChangeArrowheads="1"/>
            </p:cNvSpPr>
            <p:nvPr/>
          </p:nvSpPr>
          <p:spPr bwMode="auto">
            <a:xfrm>
              <a:off x="3584" y="236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4" name="Rectangle 244"/>
            <p:cNvSpPr>
              <a:spLocks noChangeArrowheads="1"/>
            </p:cNvSpPr>
            <p:nvPr/>
          </p:nvSpPr>
          <p:spPr bwMode="auto">
            <a:xfrm>
              <a:off x="3584" y="238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5" name="Rectangle 245"/>
            <p:cNvSpPr>
              <a:spLocks noChangeArrowheads="1"/>
            </p:cNvSpPr>
            <p:nvPr/>
          </p:nvSpPr>
          <p:spPr bwMode="auto">
            <a:xfrm>
              <a:off x="3578" y="236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6" name="Rectangle 246"/>
            <p:cNvSpPr>
              <a:spLocks noChangeArrowheads="1"/>
            </p:cNvSpPr>
            <p:nvPr/>
          </p:nvSpPr>
          <p:spPr bwMode="auto">
            <a:xfrm>
              <a:off x="3578" y="238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7" name="Rectangle 247"/>
            <p:cNvSpPr>
              <a:spLocks noChangeArrowheads="1"/>
            </p:cNvSpPr>
            <p:nvPr/>
          </p:nvSpPr>
          <p:spPr bwMode="auto">
            <a:xfrm>
              <a:off x="3578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8" name="Rectangle 248"/>
            <p:cNvSpPr>
              <a:spLocks noChangeArrowheads="1"/>
            </p:cNvSpPr>
            <p:nvPr/>
          </p:nvSpPr>
          <p:spPr bwMode="auto">
            <a:xfrm>
              <a:off x="3578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49" name="Oval 249"/>
            <p:cNvSpPr>
              <a:spLocks noChangeArrowheads="1"/>
            </p:cNvSpPr>
            <p:nvPr/>
          </p:nvSpPr>
          <p:spPr bwMode="auto">
            <a:xfrm>
              <a:off x="3578" y="235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0" name="Rectangle 250"/>
            <p:cNvSpPr>
              <a:spLocks noChangeArrowheads="1"/>
            </p:cNvSpPr>
            <p:nvPr/>
          </p:nvSpPr>
          <p:spPr bwMode="auto">
            <a:xfrm>
              <a:off x="3626" y="235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1" name="Rectangle 251"/>
            <p:cNvSpPr>
              <a:spLocks noChangeArrowheads="1"/>
            </p:cNvSpPr>
            <p:nvPr/>
          </p:nvSpPr>
          <p:spPr bwMode="auto">
            <a:xfrm>
              <a:off x="3626" y="239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2" name="Rectangle 252"/>
            <p:cNvSpPr>
              <a:spLocks noChangeArrowheads="1"/>
            </p:cNvSpPr>
            <p:nvPr/>
          </p:nvSpPr>
          <p:spPr bwMode="auto">
            <a:xfrm>
              <a:off x="3620" y="236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3" name="Rectangle 253"/>
            <p:cNvSpPr>
              <a:spLocks noChangeArrowheads="1"/>
            </p:cNvSpPr>
            <p:nvPr/>
          </p:nvSpPr>
          <p:spPr bwMode="auto">
            <a:xfrm>
              <a:off x="3620" y="238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4" name="Rectangle 254"/>
            <p:cNvSpPr>
              <a:spLocks noChangeArrowheads="1"/>
            </p:cNvSpPr>
            <p:nvPr/>
          </p:nvSpPr>
          <p:spPr bwMode="auto">
            <a:xfrm>
              <a:off x="3614" y="236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5" name="Rectangle 255"/>
            <p:cNvSpPr>
              <a:spLocks noChangeArrowheads="1"/>
            </p:cNvSpPr>
            <p:nvPr/>
          </p:nvSpPr>
          <p:spPr bwMode="auto">
            <a:xfrm>
              <a:off x="3614" y="238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6" name="Rectangle 256"/>
            <p:cNvSpPr>
              <a:spLocks noChangeArrowheads="1"/>
            </p:cNvSpPr>
            <p:nvPr/>
          </p:nvSpPr>
          <p:spPr bwMode="auto">
            <a:xfrm>
              <a:off x="3614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7" name="Rectangle 257"/>
            <p:cNvSpPr>
              <a:spLocks noChangeArrowheads="1"/>
            </p:cNvSpPr>
            <p:nvPr/>
          </p:nvSpPr>
          <p:spPr bwMode="auto">
            <a:xfrm>
              <a:off x="3614" y="237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8" name="Oval 258"/>
            <p:cNvSpPr>
              <a:spLocks noChangeArrowheads="1"/>
            </p:cNvSpPr>
            <p:nvPr/>
          </p:nvSpPr>
          <p:spPr bwMode="auto">
            <a:xfrm>
              <a:off x="3614" y="235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59" name="Rectangle 259"/>
            <p:cNvSpPr>
              <a:spLocks noChangeArrowheads="1"/>
            </p:cNvSpPr>
            <p:nvPr/>
          </p:nvSpPr>
          <p:spPr bwMode="auto">
            <a:xfrm>
              <a:off x="3566" y="2309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0" name="Rectangle 260"/>
            <p:cNvSpPr>
              <a:spLocks noChangeArrowheads="1"/>
            </p:cNvSpPr>
            <p:nvPr/>
          </p:nvSpPr>
          <p:spPr bwMode="auto">
            <a:xfrm>
              <a:off x="3566" y="2345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1" name="Rectangle 261"/>
            <p:cNvSpPr>
              <a:spLocks noChangeArrowheads="1"/>
            </p:cNvSpPr>
            <p:nvPr/>
          </p:nvSpPr>
          <p:spPr bwMode="auto">
            <a:xfrm>
              <a:off x="3560" y="2315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2" name="Rectangle 262"/>
            <p:cNvSpPr>
              <a:spLocks noChangeArrowheads="1"/>
            </p:cNvSpPr>
            <p:nvPr/>
          </p:nvSpPr>
          <p:spPr bwMode="auto">
            <a:xfrm>
              <a:off x="3560" y="2339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3" name="Rectangle 263"/>
            <p:cNvSpPr>
              <a:spLocks noChangeArrowheads="1"/>
            </p:cNvSpPr>
            <p:nvPr/>
          </p:nvSpPr>
          <p:spPr bwMode="auto">
            <a:xfrm>
              <a:off x="3554" y="232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4" name="Rectangle 264"/>
            <p:cNvSpPr>
              <a:spLocks noChangeArrowheads="1"/>
            </p:cNvSpPr>
            <p:nvPr/>
          </p:nvSpPr>
          <p:spPr bwMode="auto">
            <a:xfrm>
              <a:off x="3554" y="233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5" name="Rectangle 265"/>
            <p:cNvSpPr>
              <a:spLocks noChangeArrowheads="1"/>
            </p:cNvSpPr>
            <p:nvPr/>
          </p:nvSpPr>
          <p:spPr bwMode="auto">
            <a:xfrm>
              <a:off x="3554" y="232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6" name="Rectangle 266"/>
            <p:cNvSpPr>
              <a:spLocks noChangeArrowheads="1"/>
            </p:cNvSpPr>
            <p:nvPr/>
          </p:nvSpPr>
          <p:spPr bwMode="auto">
            <a:xfrm>
              <a:off x="3554" y="232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7" name="Oval 267"/>
            <p:cNvSpPr>
              <a:spLocks noChangeArrowheads="1"/>
            </p:cNvSpPr>
            <p:nvPr/>
          </p:nvSpPr>
          <p:spPr bwMode="auto">
            <a:xfrm>
              <a:off x="3554" y="2309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8" name="Rectangle 268"/>
            <p:cNvSpPr>
              <a:spLocks noChangeArrowheads="1"/>
            </p:cNvSpPr>
            <p:nvPr/>
          </p:nvSpPr>
          <p:spPr bwMode="auto">
            <a:xfrm>
              <a:off x="3548" y="202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69" name="Rectangle 269"/>
            <p:cNvSpPr>
              <a:spLocks noChangeArrowheads="1"/>
            </p:cNvSpPr>
            <p:nvPr/>
          </p:nvSpPr>
          <p:spPr bwMode="auto">
            <a:xfrm>
              <a:off x="3548" y="206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0" name="Rectangle 270"/>
            <p:cNvSpPr>
              <a:spLocks noChangeArrowheads="1"/>
            </p:cNvSpPr>
            <p:nvPr/>
          </p:nvSpPr>
          <p:spPr bwMode="auto">
            <a:xfrm>
              <a:off x="3542" y="203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1" name="Rectangle 271"/>
            <p:cNvSpPr>
              <a:spLocks noChangeArrowheads="1"/>
            </p:cNvSpPr>
            <p:nvPr/>
          </p:nvSpPr>
          <p:spPr bwMode="auto">
            <a:xfrm>
              <a:off x="3542" y="205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2" name="Rectangle 272"/>
            <p:cNvSpPr>
              <a:spLocks noChangeArrowheads="1"/>
            </p:cNvSpPr>
            <p:nvPr/>
          </p:nvSpPr>
          <p:spPr bwMode="auto">
            <a:xfrm>
              <a:off x="3536" y="203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3" name="Rectangle 273"/>
            <p:cNvSpPr>
              <a:spLocks noChangeArrowheads="1"/>
            </p:cNvSpPr>
            <p:nvPr/>
          </p:nvSpPr>
          <p:spPr bwMode="auto">
            <a:xfrm>
              <a:off x="3536" y="205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4" name="Rectangle 274"/>
            <p:cNvSpPr>
              <a:spLocks noChangeArrowheads="1"/>
            </p:cNvSpPr>
            <p:nvPr/>
          </p:nvSpPr>
          <p:spPr bwMode="auto">
            <a:xfrm>
              <a:off x="3536" y="204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5" name="Rectangle 275"/>
            <p:cNvSpPr>
              <a:spLocks noChangeArrowheads="1"/>
            </p:cNvSpPr>
            <p:nvPr/>
          </p:nvSpPr>
          <p:spPr bwMode="auto">
            <a:xfrm>
              <a:off x="3536" y="204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6" name="Oval 276"/>
            <p:cNvSpPr>
              <a:spLocks noChangeArrowheads="1"/>
            </p:cNvSpPr>
            <p:nvPr/>
          </p:nvSpPr>
          <p:spPr bwMode="auto">
            <a:xfrm>
              <a:off x="3536" y="202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7" name="Rectangle 277"/>
            <p:cNvSpPr>
              <a:spLocks noChangeArrowheads="1"/>
            </p:cNvSpPr>
            <p:nvPr/>
          </p:nvSpPr>
          <p:spPr bwMode="auto">
            <a:xfrm>
              <a:off x="3590" y="202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8" name="Rectangle 278"/>
            <p:cNvSpPr>
              <a:spLocks noChangeArrowheads="1"/>
            </p:cNvSpPr>
            <p:nvPr/>
          </p:nvSpPr>
          <p:spPr bwMode="auto">
            <a:xfrm>
              <a:off x="3590" y="206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79" name="Rectangle 279"/>
            <p:cNvSpPr>
              <a:spLocks noChangeArrowheads="1"/>
            </p:cNvSpPr>
            <p:nvPr/>
          </p:nvSpPr>
          <p:spPr bwMode="auto">
            <a:xfrm>
              <a:off x="3584" y="203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0" name="Rectangle 280"/>
            <p:cNvSpPr>
              <a:spLocks noChangeArrowheads="1"/>
            </p:cNvSpPr>
            <p:nvPr/>
          </p:nvSpPr>
          <p:spPr bwMode="auto">
            <a:xfrm>
              <a:off x="3584" y="205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1" name="Rectangle 281"/>
            <p:cNvSpPr>
              <a:spLocks noChangeArrowheads="1"/>
            </p:cNvSpPr>
            <p:nvPr/>
          </p:nvSpPr>
          <p:spPr bwMode="auto">
            <a:xfrm>
              <a:off x="3578" y="203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2" name="Rectangle 282"/>
            <p:cNvSpPr>
              <a:spLocks noChangeArrowheads="1"/>
            </p:cNvSpPr>
            <p:nvPr/>
          </p:nvSpPr>
          <p:spPr bwMode="auto">
            <a:xfrm>
              <a:off x="3578" y="205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3" name="Rectangle 283"/>
            <p:cNvSpPr>
              <a:spLocks noChangeArrowheads="1"/>
            </p:cNvSpPr>
            <p:nvPr/>
          </p:nvSpPr>
          <p:spPr bwMode="auto">
            <a:xfrm>
              <a:off x="3578" y="204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4" name="Rectangle 284"/>
            <p:cNvSpPr>
              <a:spLocks noChangeArrowheads="1"/>
            </p:cNvSpPr>
            <p:nvPr/>
          </p:nvSpPr>
          <p:spPr bwMode="auto">
            <a:xfrm>
              <a:off x="3578" y="204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5" name="Oval 285"/>
            <p:cNvSpPr>
              <a:spLocks noChangeArrowheads="1"/>
            </p:cNvSpPr>
            <p:nvPr/>
          </p:nvSpPr>
          <p:spPr bwMode="auto">
            <a:xfrm>
              <a:off x="3578" y="2027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6" name="Rectangle 286"/>
            <p:cNvSpPr>
              <a:spLocks noChangeArrowheads="1"/>
            </p:cNvSpPr>
            <p:nvPr/>
          </p:nvSpPr>
          <p:spPr bwMode="auto">
            <a:xfrm>
              <a:off x="3548" y="1961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7" name="Rectangle 287"/>
            <p:cNvSpPr>
              <a:spLocks noChangeArrowheads="1"/>
            </p:cNvSpPr>
            <p:nvPr/>
          </p:nvSpPr>
          <p:spPr bwMode="auto">
            <a:xfrm>
              <a:off x="3548" y="199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8" name="Rectangle 288"/>
            <p:cNvSpPr>
              <a:spLocks noChangeArrowheads="1"/>
            </p:cNvSpPr>
            <p:nvPr/>
          </p:nvSpPr>
          <p:spPr bwMode="auto">
            <a:xfrm>
              <a:off x="3542" y="196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89" name="Rectangle 289"/>
            <p:cNvSpPr>
              <a:spLocks noChangeArrowheads="1"/>
            </p:cNvSpPr>
            <p:nvPr/>
          </p:nvSpPr>
          <p:spPr bwMode="auto">
            <a:xfrm>
              <a:off x="3542" y="1991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0" name="Rectangle 290"/>
            <p:cNvSpPr>
              <a:spLocks noChangeArrowheads="1"/>
            </p:cNvSpPr>
            <p:nvPr/>
          </p:nvSpPr>
          <p:spPr bwMode="auto">
            <a:xfrm>
              <a:off x="3536" y="197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1" name="Rectangle 291"/>
            <p:cNvSpPr>
              <a:spLocks noChangeArrowheads="1"/>
            </p:cNvSpPr>
            <p:nvPr/>
          </p:nvSpPr>
          <p:spPr bwMode="auto">
            <a:xfrm>
              <a:off x="3536" y="198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2" name="Rectangle 292"/>
            <p:cNvSpPr>
              <a:spLocks noChangeArrowheads="1"/>
            </p:cNvSpPr>
            <p:nvPr/>
          </p:nvSpPr>
          <p:spPr bwMode="auto">
            <a:xfrm>
              <a:off x="3536" y="197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3" name="Rectangle 293"/>
            <p:cNvSpPr>
              <a:spLocks noChangeArrowheads="1"/>
            </p:cNvSpPr>
            <p:nvPr/>
          </p:nvSpPr>
          <p:spPr bwMode="auto">
            <a:xfrm>
              <a:off x="3536" y="197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4" name="Oval 294"/>
            <p:cNvSpPr>
              <a:spLocks noChangeArrowheads="1"/>
            </p:cNvSpPr>
            <p:nvPr/>
          </p:nvSpPr>
          <p:spPr bwMode="auto">
            <a:xfrm>
              <a:off x="3536" y="1961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5" name="Rectangle 295"/>
            <p:cNvSpPr>
              <a:spLocks noChangeArrowheads="1"/>
            </p:cNvSpPr>
            <p:nvPr/>
          </p:nvSpPr>
          <p:spPr bwMode="auto">
            <a:xfrm>
              <a:off x="3590" y="1961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6" name="Rectangle 296"/>
            <p:cNvSpPr>
              <a:spLocks noChangeArrowheads="1"/>
            </p:cNvSpPr>
            <p:nvPr/>
          </p:nvSpPr>
          <p:spPr bwMode="auto">
            <a:xfrm>
              <a:off x="3590" y="199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7" name="Rectangle 297"/>
            <p:cNvSpPr>
              <a:spLocks noChangeArrowheads="1"/>
            </p:cNvSpPr>
            <p:nvPr/>
          </p:nvSpPr>
          <p:spPr bwMode="auto">
            <a:xfrm>
              <a:off x="3584" y="196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8" name="Rectangle 298"/>
            <p:cNvSpPr>
              <a:spLocks noChangeArrowheads="1"/>
            </p:cNvSpPr>
            <p:nvPr/>
          </p:nvSpPr>
          <p:spPr bwMode="auto">
            <a:xfrm>
              <a:off x="3584" y="1991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99" name="Rectangle 299"/>
            <p:cNvSpPr>
              <a:spLocks noChangeArrowheads="1"/>
            </p:cNvSpPr>
            <p:nvPr/>
          </p:nvSpPr>
          <p:spPr bwMode="auto">
            <a:xfrm>
              <a:off x="3578" y="197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0" name="Rectangle 300"/>
            <p:cNvSpPr>
              <a:spLocks noChangeArrowheads="1"/>
            </p:cNvSpPr>
            <p:nvPr/>
          </p:nvSpPr>
          <p:spPr bwMode="auto">
            <a:xfrm>
              <a:off x="3578" y="198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1" name="Rectangle 301"/>
            <p:cNvSpPr>
              <a:spLocks noChangeArrowheads="1"/>
            </p:cNvSpPr>
            <p:nvPr/>
          </p:nvSpPr>
          <p:spPr bwMode="auto">
            <a:xfrm>
              <a:off x="3578" y="197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2" name="Rectangle 302"/>
            <p:cNvSpPr>
              <a:spLocks noChangeArrowheads="1"/>
            </p:cNvSpPr>
            <p:nvPr/>
          </p:nvSpPr>
          <p:spPr bwMode="auto">
            <a:xfrm>
              <a:off x="3578" y="197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3" name="Oval 303"/>
            <p:cNvSpPr>
              <a:spLocks noChangeArrowheads="1"/>
            </p:cNvSpPr>
            <p:nvPr/>
          </p:nvSpPr>
          <p:spPr bwMode="auto">
            <a:xfrm>
              <a:off x="3578" y="1961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4" name="Rectangle 304"/>
            <p:cNvSpPr>
              <a:spLocks noChangeArrowheads="1"/>
            </p:cNvSpPr>
            <p:nvPr/>
          </p:nvSpPr>
          <p:spPr bwMode="auto">
            <a:xfrm>
              <a:off x="3566" y="1823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5" name="Rectangle 305"/>
            <p:cNvSpPr>
              <a:spLocks noChangeArrowheads="1"/>
            </p:cNvSpPr>
            <p:nvPr/>
          </p:nvSpPr>
          <p:spPr bwMode="auto">
            <a:xfrm>
              <a:off x="3566" y="1859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6" name="Rectangle 306"/>
            <p:cNvSpPr>
              <a:spLocks noChangeArrowheads="1"/>
            </p:cNvSpPr>
            <p:nvPr/>
          </p:nvSpPr>
          <p:spPr bwMode="auto">
            <a:xfrm>
              <a:off x="3560" y="1829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7" name="Rectangle 307"/>
            <p:cNvSpPr>
              <a:spLocks noChangeArrowheads="1"/>
            </p:cNvSpPr>
            <p:nvPr/>
          </p:nvSpPr>
          <p:spPr bwMode="auto">
            <a:xfrm>
              <a:off x="3560" y="1853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8" name="Rectangle 308"/>
            <p:cNvSpPr>
              <a:spLocks noChangeArrowheads="1"/>
            </p:cNvSpPr>
            <p:nvPr/>
          </p:nvSpPr>
          <p:spPr bwMode="auto">
            <a:xfrm>
              <a:off x="3554" y="183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09" name="Rectangle 309"/>
            <p:cNvSpPr>
              <a:spLocks noChangeArrowheads="1"/>
            </p:cNvSpPr>
            <p:nvPr/>
          </p:nvSpPr>
          <p:spPr bwMode="auto">
            <a:xfrm>
              <a:off x="3554" y="184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0" name="Rectangle 310"/>
            <p:cNvSpPr>
              <a:spLocks noChangeArrowheads="1"/>
            </p:cNvSpPr>
            <p:nvPr/>
          </p:nvSpPr>
          <p:spPr bwMode="auto">
            <a:xfrm>
              <a:off x="3554" y="184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1" name="Rectangle 311"/>
            <p:cNvSpPr>
              <a:spLocks noChangeArrowheads="1"/>
            </p:cNvSpPr>
            <p:nvPr/>
          </p:nvSpPr>
          <p:spPr bwMode="auto">
            <a:xfrm>
              <a:off x="3554" y="184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2" name="Oval 312"/>
            <p:cNvSpPr>
              <a:spLocks noChangeArrowheads="1"/>
            </p:cNvSpPr>
            <p:nvPr/>
          </p:nvSpPr>
          <p:spPr bwMode="auto">
            <a:xfrm>
              <a:off x="3554" y="1823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3" name="Rectangle 313"/>
            <p:cNvSpPr>
              <a:spLocks noChangeArrowheads="1"/>
            </p:cNvSpPr>
            <p:nvPr/>
          </p:nvSpPr>
          <p:spPr bwMode="auto">
            <a:xfrm>
              <a:off x="3566" y="1769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4" name="Rectangle 314"/>
            <p:cNvSpPr>
              <a:spLocks noChangeArrowheads="1"/>
            </p:cNvSpPr>
            <p:nvPr/>
          </p:nvSpPr>
          <p:spPr bwMode="auto">
            <a:xfrm>
              <a:off x="3566" y="1805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5" name="Rectangle 315"/>
            <p:cNvSpPr>
              <a:spLocks noChangeArrowheads="1"/>
            </p:cNvSpPr>
            <p:nvPr/>
          </p:nvSpPr>
          <p:spPr bwMode="auto">
            <a:xfrm>
              <a:off x="3560" y="1775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6" name="Rectangle 316"/>
            <p:cNvSpPr>
              <a:spLocks noChangeArrowheads="1"/>
            </p:cNvSpPr>
            <p:nvPr/>
          </p:nvSpPr>
          <p:spPr bwMode="auto">
            <a:xfrm>
              <a:off x="3560" y="1799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7" name="Rectangle 317"/>
            <p:cNvSpPr>
              <a:spLocks noChangeArrowheads="1"/>
            </p:cNvSpPr>
            <p:nvPr/>
          </p:nvSpPr>
          <p:spPr bwMode="auto">
            <a:xfrm>
              <a:off x="3554" y="1781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8" name="Rectangle 318"/>
            <p:cNvSpPr>
              <a:spLocks noChangeArrowheads="1"/>
            </p:cNvSpPr>
            <p:nvPr/>
          </p:nvSpPr>
          <p:spPr bwMode="auto">
            <a:xfrm>
              <a:off x="3554" y="179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19" name="Rectangle 319"/>
            <p:cNvSpPr>
              <a:spLocks noChangeArrowheads="1"/>
            </p:cNvSpPr>
            <p:nvPr/>
          </p:nvSpPr>
          <p:spPr bwMode="auto">
            <a:xfrm>
              <a:off x="3554" y="178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0" name="Rectangle 320"/>
            <p:cNvSpPr>
              <a:spLocks noChangeArrowheads="1"/>
            </p:cNvSpPr>
            <p:nvPr/>
          </p:nvSpPr>
          <p:spPr bwMode="auto">
            <a:xfrm>
              <a:off x="3554" y="1787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1" name="Oval 321"/>
            <p:cNvSpPr>
              <a:spLocks noChangeArrowheads="1"/>
            </p:cNvSpPr>
            <p:nvPr/>
          </p:nvSpPr>
          <p:spPr bwMode="auto">
            <a:xfrm>
              <a:off x="3554" y="1769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2" name="Rectangle 322"/>
            <p:cNvSpPr>
              <a:spLocks noChangeArrowheads="1"/>
            </p:cNvSpPr>
            <p:nvPr/>
          </p:nvSpPr>
          <p:spPr bwMode="auto">
            <a:xfrm>
              <a:off x="3530" y="1691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3" name="Rectangle 323"/>
            <p:cNvSpPr>
              <a:spLocks noChangeArrowheads="1"/>
            </p:cNvSpPr>
            <p:nvPr/>
          </p:nvSpPr>
          <p:spPr bwMode="auto">
            <a:xfrm>
              <a:off x="3530" y="172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4" name="Rectangle 324"/>
            <p:cNvSpPr>
              <a:spLocks noChangeArrowheads="1"/>
            </p:cNvSpPr>
            <p:nvPr/>
          </p:nvSpPr>
          <p:spPr bwMode="auto">
            <a:xfrm>
              <a:off x="3524" y="169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5" name="Rectangle 325"/>
            <p:cNvSpPr>
              <a:spLocks noChangeArrowheads="1"/>
            </p:cNvSpPr>
            <p:nvPr/>
          </p:nvSpPr>
          <p:spPr bwMode="auto">
            <a:xfrm>
              <a:off x="3524" y="1721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6" name="Rectangle 326"/>
            <p:cNvSpPr>
              <a:spLocks noChangeArrowheads="1"/>
            </p:cNvSpPr>
            <p:nvPr/>
          </p:nvSpPr>
          <p:spPr bwMode="auto">
            <a:xfrm>
              <a:off x="3518" y="170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7" name="Rectangle 327"/>
            <p:cNvSpPr>
              <a:spLocks noChangeArrowheads="1"/>
            </p:cNvSpPr>
            <p:nvPr/>
          </p:nvSpPr>
          <p:spPr bwMode="auto">
            <a:xfrm>
              <a:off x="3518" y="171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8" name="Rectangle 328"/>
            <p:cNvSpPr>
              <a:spLocks noChangeArrowheads="1"/>
            </p:cNvSpPr>
            <p:nvPr/>
          </p:nvSpPr>
          <p:spPr bwMode="auto">
            <a:xfrm>
              <a:off x="3518" y="170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29" name="Rectangle 329"/>
            <p:cNvSpPr>
              <a:spLocks noChangeArrowheads="1"/>
            </p:cNvSpPr>
            <p:nvPr/>
          </p:nvSpPr>
          <p:spPr bwMode="auto">
            <a:xfrm>
              <a:off x="3518" y="170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0" name="Oval 330"/>
            <p:cNvSpPr>
              <a:spLocks noChangeArrowheads="1"/>
            </p:cNvSpPr>
            <p:nvPr/>
          </p:nvSpPr>
          <p:spPr bwMode="auto">
            <a:xfrm>
              <a:off x="3518" y="1691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1" name="Rectangle 331"/>
            <p:cNvSpPr>
              <a:spLocks noChangeArrowheads="1"/>
            </p:cNvSpPr>
            <p:nvPr/>
          </p:nvSpPr>
          <p:spPr bwMode="auto">
            <a:xfrm>
              <a:off x="3566" y="1691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2" name="Rectangle 332"/>
            <p:cNvSpPr>
              <a:spLocks noChangeArrowheads="1"/>
            </p:cNvSpPr>
            <p:nvPr/>
          </p:nvSpPr>
          <p:spPr bwMode="auto">
            <a:xfrm>
              <a:off x="3566" y="172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3" name="Rectangle 333"/>
            <p:cNvSpPr>
              <a:spLocks noChangeArrowheads="1"/>
            </p:cNvSpPr>
            <p:nvPr/>
          </p:nvSpPr>
          <p:spPr bwMode="auto">
            <a:xfrm>
              <a:off x="3560" y="169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4" name="Rectangle 334"/>
            <p:cNvSpPr>
              <a:spLocks noChangeArrowheads="1"/>
            </p:cNvSpPr>
            <p:nvPr/>
          </p:nvSpPr>
          <p:spPr bwMode="auto">
            <a:xfrm>
              <a:off x="3560" y="1721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5" name="Rectangle 335"/>
            <p:cNvSpPr>
              <a:spLocks noChangeArrowheads="1"/>
            </p:cNvSpPr>
            <p:nvPr/>
          </p:nvSpPr>
          <p:spPr bwMode="auto">
            <a:xfrm>
              <a:off x="3554" y="170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6" name="Rectangle 336"/>
            <p:cNvSpPr>
              <a:spLocks noChangeArrowheads="1"/>
            </p:cNvSpPr>
            <p:nvPr/>
          </p:nvSpPr>
          <p:spPr bwMode="auto">
            <a:xfrm>
              <a:off x="3554" y="171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7" name="Rectangle 337"/>
            <p:cNvSpPr>
              <a:spLocks noChangeArrowheads="1"/>
            </p:cNvSpPr>
            <p:nvPr/>
          </p:nvSpPr>
          <p:spPr bwMode="auto">
            <a:xfrm>
              <a:off x="3554" y="170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8" name="Rectangle 338"/>
            <p:cNvSpPr>
              <a:spLocks noChangeArrowheads="1"/>
            </p:cNvSpPr>
            <p:nvPr/>
          </p:nvSpPr>
          <p:spPr bwMode="auto">
            <a:xfrm>
              <a:off x="3554" y="170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39" name="Oval 339"/>
            <p:cNvSpPr>
              <a:spLocks noChangeArrowheads="1"/>
            </p:cNvSpPr>
            <p:nvPr/>
          </p:nvSpPr>
          <p:spPr bwMode="auto">
            <a:xfrm>
              <a:off x="3554" y="1691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0" name="Rectangle 340"/>
            <p:cNvSpPr>
              <a:spLocks noChangeArrowheads="1"/>
            </p:cNvSpPr>
            <p:nvPr/>
          </p:nvSpPr>
          <p:spPr bwMode="auto">
            <a:xfrm>
              <a:off x="3608" y="1691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1" name="Rectangle 341"/>
            <p:cNvSpPr>
              <a:spLocks noChangeArrowheads="1"/>
            </p:cNvSpPr>
            <p:nvPr/>
          </p:nvSpPr>
          <p:spPr bwMode="auto">
            <a:xfrm>
              <a:off x="3608" y="1727"/>
              <a:ext cx="18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2" name="Rectangle 342"/>
            <p:cNvSpPr>
              <a:spLocks noChangeArrowheads="1"/>
            </p:cNvSpPr>
            <p:nvPr/>
          </p:nvSpPr>
          <p:spPr bwMode="auto">
            <a:xfrm>
              <a:off x="3602" y="1697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3" name="Rectangle 343"/>
            <p:cNvSpPr>
              <a:spLocks noChangeArrowheads="1"/>
            </p:cNvSpPr>
            <p:nvPr/>
          </p:nvSpPr>
          <p:spPr bwMode="auto">
            <a:xfrm>
              <a:off x="3602" y="1721"/>
              <a:ext cx="30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4" name="Rectangle 344"/>
            <p:cNvSpPr>
              <a:spLocks noChangeArrowheads="1"/>
            </p:cNvSpPr>
            <p:nvPr/>
          </p:nvSpPr>
          <p:spPr bwMode="auto">
            <a:xfrm>
              <a:off x="3596" y="1703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5" name="Rectangle 345"/>
            <p:cNvSpPr>
              <a:spLocks noChangeArrowheads="1"/>
            </p:cNvSpPr>
            <p:nvPr/>
          </p:nvSpPr>
          <p:spPr bwMode="auto">
            <a:xfrm>
              <a:off x="3596" y="1715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6" name="Rectangle 346"/>
            <p:cNvSpPr>
              <a:spLocks noChangeArrowheads="1"/>
            </p:cNvSpPr>
            <p:nvPr/>
          </p:nvSpPr>
          <p:spPr bwMode="auto">
            <a:xfrm>
              <a:off x="3596" y="170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7" name="Rectangle 347"/>
            <p:cNvSpPr>
              <a:spLocks noChangeArrowheads="1"/>
            </p:cNvSpPr>
            <p:nvPr/>
          </p:nvSpPr>
          <p:spPr bwMode="auto">
            <a:xfrm>
              <a:off x="3596" y="1709"/>
              <a:ext cx="42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8" name="Oval 348"/>
            <p:cNvSpPr>
              <a:spLocks noChangeArrowheads="1"/>
            </p:cNvSpPr>
            <p:nvPr/>
          </p:nvSpPr>
          <p:spPr bwMode="auto">
            <a:xfrm>
              <a:off x="3596" y="1691"/>
              <a:ext cx="36" cy="36"/>
            </a:xfrm>
            <a:prstGeom prst="ellips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49" name="Line 349"/>
            <p:cNvSpPr>
              <a:spLocks noChangeShapeType="1"/>
            </p:cNvSpPr>
            <p:nvPr/>
          </p:nvSpPr>
          <p:spPr bwMode="auto">
            <a:xfrm>
              <a:off x="2510" y="2381"/>
              <a:ext cx="1" cy="1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50" name="Line 350"/>
            <p:cNvSpPr>
              <a:spLocks noChangeShapeType="1"/>
            </p:cNvSpPr>
            <p:nvPr/>
          </p:nvSpPr>
          <p:spPr bwMode="auto">
            <a:xfrm flipV="1">
              <a:off x="3044" y="2075"/>
              <a:ext cx="1" cy="336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51" name="Line 351"/>
            <p:cNvSpPr>
              <a:spLocks noChangeShapeType="1"/>
            </p:cNvSpPr>
            <p:nvPr/>
          </p:nvSpPr>
          <p:spPr bwMode="auto">
            <a:xfrm flipV="1">
              <a:off x="3572" y="1769"/>
              <a:ext cx="1" cy="552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52" name="Rectangle 352"/>
            <p:cNvSpPr>
              <a:spLocks noChangeArrowheads="1"/>
            </p:cNvSpPr>
            <p:nvPr/>
          </p:nvSpPr>
          <p:spPr bwMode="auto">
            <a:xfrm>
              <a:off x="2481" y="2262"/>
              <a:ext cx="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</p:txBody>
        </p:sp>
        <p:sp>
          <p:nvSpPr>
            <p:cNvPr id="25953" name="Rectangle 353"/>
            <p:cNvSpPr>
              <a:spLocks noChangeArrowheads="1"/>
            </p:cNvSpPr>
            <p:nvPr/>
          </p:nvSpPr>
          <p:spPr bwMode="auto">
            <a:xfrm>
              <a:off x="3015" y="2124"/>
              <a:ext cx="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</p:txBody>
        </p:sp>
        <p:sp>
          <p:nvSpPr>
            <p:cNvPr id="25954" name="Rectangle 354"/>
            <p:cNvSpPr>
              <a:spLocks noChangeArrowheads="1"/>
            </p:cNvSpPr>
            <p:nvPr/>
          </p:nvSpPr>
          <p:spPr bwMode="auto">
            <a:xfrm>
              <a:off x="3543" y="1926"/>
              <a:ext cx="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</p:txBody>
        </p:sp>
        <p:sp>
          <p:nvSpPr>
            <p:cNvPr id="25955" name="Rectangle 355"/>
            <p:cNvSpPr>
              <a:spLocks noChangeArrowheads="1"/>
            </p:cNvSpPr>
            <p:nvPr/>
          </p:nvSpPr>
          <p:spPr bwMode="auto">
            <a:xfrm>
              <a:off x="2192" y="1391"/>
              <a:ext cx="1704" cy="1290"/>
            </a:xfrm>
            <a:prstGeom prst="rect">
              <a:avLst/>
            </a:prstGeom>
            <a:noFill/>
            <a:ln w="9525" cap="rnd">
              <a:solidFill>
                <a:srgbClr val="7F7F7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56" name="Rectangle 356"/>
            <p:cNvSpPr>
              <a:spLocks noChangeArrowheads="1"/>
            </p:cNvSpPr>
            <p:nvPr/>
          </p:nvSpPr>
          <p:spPr bwMode="auto">
            <a:xfrm>
              <a:off x="2000" y="2591"/>
              <a:ext cx="15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-25</a:t>
              </a: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57" name="Rectangle 357"/>
            <p:cNvSpPr>
              <a:spLocks noChangeArrowheads="1"/>
            </p:cNvSpPr>
            <p:nvPr/>
          </p:nvSpPr>
          <p:spPr bwMode="auto">
            <a:xfrm>
              <a:off x="2072" y="2351"/>
              <a:ext cx="7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58" name="Rectangle 358"/>
            <p:cNvSpPr>
              <a:spLocks noChangeArrowheads="1"/>
            </p:cNvSpPr>
            <p:nvPr/>
          </p:nvSpPr>
          <p:spPr bwMode="auto">
            <a:xfrm>
              <a:off x="2030" y="2111"/>
              <a:ext cx="1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25</a:t>
              </a: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59" name="Rectangle 359"/>
            <p:cNvSpPr>
              <a:spLocks noChangeArrowheads="1"/>
            </p:cNvSpPr>
            <p:nvPr/>
          </p:nvSpPr>
          <p:spPr bwMode="auto">
            <a:xfrm>
              <a:off x="2030" y="1865"/>
              <a:ext cx="1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50</a:t>
              </a: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60" name="Rectangle 360"/>
            <p:cNvSpPr>
              <a:spLocks noChangeArrowheads="1"/>
            </p:cNvSpPr>
            <p:nvPr/>
          </p:nvSpPr>
          <p:spPr bwMode="auto">
            <a:xfrm>
              <a:off x="2030" y="1625"/>
              <a:ext cx="1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75</a:t>
              </a: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61" name="Rectangle 361"/>
            <p:cNvSpPr>
              <a:spLocks noChangeArrowheads="1"/>
            </p:cNvSpPr>
            <p:nvPr/>
          </p:nvSpPr>
          <p:spPr bwMode="auto">
            <a:xfrm>
              <a:off x="1988" y="1385"/>
              <a:ext cx="16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100</a:t>
              </a: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62" name="Line 362"/>
            <p:cNvSpPr>
              <a:spLocks noChangeShapeType="1"/>
            </p:cNvSpPr>
            <p:nvPr/>
          </p:nvSpPr>
          <p:spPr bwMode="auto">
            <a:xfrm>
              <a:off x="2168" y="2627"/>
              <a:ext cx="24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3" name="Line 363"/>
            <p:cNvSpPr>
              <a:spLocks noChangeShapeType="1"/>
            </p:cNvSpPr>
            <p:nvPr/>
          </p:nvSpPr>
          <p:spPr bwMode="auto">
            <a:xfrm>
              <a:off x="2168" y="2381"/>
              <a:ext cx="24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4" name="Line 364"/>
            <p:cNvSpPr>
              <a:spLocks noChangeShapeType="1"/>
            </p:cNvSpPr>
            <p:nvPr/>
          </p:nvSpPr>
          <p:spPr bwMode="auto">
            <a:xfrm>
              <a:off x="2168" y="2141"/>
              <a:ext cx="24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5" name="Line 365"/>
            <p:cNvSpPr>
              <a:spLocks noChangeShapeType="1"/>
            </p:cNvSpPr>
            <p:nvPr/>
          </p:nvSpPr>
          <p:spPr bwMode="auto">
            <a:xfrm>
              <a:off x="2168" y="1901"/>
              <a:ext cx="24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6" name="Line 366"/>
            <p:cNvSpPr>
              <a:spLocks noChangeShapeType="1"/>
            </p:cNvSpPr>
            <p:nvPr/>
          </p:nvSpPr>
          <p:spPr bwMode="auto">
            <a:xfrm>
              <a:off x="2168" y="1661"/>
              <a:ext cx="24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7" name="Line 367"/>
            <p:cNvSpPr>
              <a:spLocks noChangeShapeType="1"/>
            </p:cNvSpPr>
            <p:nvPr/>
          </p:nvSpPr>
          <p:spPr bwMode="auto">
            <a:xfrm>
              <a:off x="2168" y="1415"/>
              <a:ext cx="24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8" name="Line 368"/>
            <p:cNvSpPr>
              <a:spLocks noChangeShapeType="1"/>
            </p:cNvSpPr>
            <p:nvPr/>
          </p:nvSpPr>
          <p:spPr bwMode="auto">
            <a:xfrm flipV="1">
              <a:off x="2510" y="2681"/>
              <a:ext cx="1" cy="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69" name="Line 369"/>
            <p:cNvSpPr>
              <a:spLocks noChangeShapeType="1"/>
            </p:cNvSpPr>
            <p:nvPr/>
          </p:nvSpPr>
          <p:spPr bwMode="auto">
            <a:xfrm flipV="1">
              <a:off x="3044" y="2681"/>
              <a:ext cx="1" cy="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70" name="Line 370"/>
            <p:cNvSpPr>
              <a:spLocks noChangeShapeType="1"/>
            </p:cNvSpPr>
            <p:nvPr/>
          </p:nvSpPr>
          <p:spPr bwMode="auto">
            <a:xfrm flipV="1">
              <a:off x="3572" y="2681"/>
              <a:ext cx="1" cy="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71" name="Rectangle 371"/>
            <p:cNvSpPr>
              <a:spLocks noChangeArrowheads="1"/>
            </p:cNvSpPr>
            <p:nvPr/>
          </p:nvSpPr>
          <p:spPr bwMode="auto">
            <a:xfrm rot="18900000">
              <a:off x="2136" y="2819"/>
              <a:ext cx="524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MFP-PBS</a:t>
              </a:r>
              <a:endPara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72" name="Rectangle 372"/>
            <p:cNvSpPr>
              <a:spLocks noChangeArrowheads="1"/>
            </p:cNvSpPr>
            <p:nvPr/>
          </p:nvSpPr>
          <p:spPr bwMode="auto">
            <a:xfrm rot="18900000">
              <a:off x="2517" y="2887"/>
              <a:ext cx="691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MFP+TbR2KO</a:t>
              </a:r>
              <a:endPara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73" name="Rectangle 373"/>
            <p:cNvSpPr>
              <a:spLocks noChangeArrowheads="1"/>
            </p:cNvSpPr>
            <p:nvPr/>
          </p:nvSpPr>
          <p:spPr bwMode="auto">
            <a:xfrm rot="18900000">
              <a:off x="3149" y="2869"/>
              <a:ext cx="544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t.v</a:t>
              </a: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TbR2KO</a:t>
              </a:r>
              <a:endPara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75" name="Rectangle 375"/>
            <p:cNvSpPr>
              <a:spLocks noChangeArrowheads="1"/>
            </p:cNvSpPr>
            <p:nvPr/>
          </p:nvSpPr>
          <p:spPr bwMode="auto">
            <a:xfrm rot="16200000">
              <a:off x="1425" y="1939"/>
              <a:ext cx="1027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number of </a:t>
              </a:r>
              <a:r>
                <a:rPr lang="en-US" sz="1000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mets</a:t>
              </a: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in lung</a:t>
              </a:r>
              <a:endPara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76" name="Rectangle 376"/>
            <p:cNvSpPr>
              <a:spLocks noChangeArrowheads="1"/>
            </p:cNvSpPr>
            <p:nvPr/>
          </p:nvSpPr>
          <p:spPr bwMode="auto">
            <a:xfrm>
              <a:off x="2134" y="1235"/>
              <a:ext cx="1770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Treatment effect (p&lt;0.001) adjusted for block</a:t>
              </a:r>
              <a:endParaRPr lang="en-US" sz="11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40" name="TextBox 1039"/>
          <p:cNvSpPr txBox="1"/>
          <p:nvPr/>
        </p:nvSpPr>
        <p:spPr>
          <a:xfrm>
            <a:off x="4283936" y="2127534"/>
            <a:ext cx="40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***</a:t>
            </a:r>
            <a:endParaRPr lang="en-US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42" name="Straight Connector 1041"/>
          <p:cNvCxnSpPr/>
          <p:nvPr/>
        </p:nvCxnSpPr>
        <p:spPr>
          <a:xfrm>
            <a:off x="3788364" y="2291034"/>
            <a:ext cx="1399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Straight Connector 1042"/>
          <p:cNvCxnSpPr/>
          <p:nvPr/>
        </p:nvCxnSpPr>
        <p:spPr>
          <a:xfrm>
            <a:off x="3795427" y="2286034"/>
            <a:ext cx="0" cy="45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Connector 1043"/>
          <p:cNvCxnSpPr/>
          <p:nvPr/>
        </p:nvCxnSpPr>
        <p:spPr>
          <a:xfrm>
            <a:off x="5183213" y="2287042"/>
            <a:ext cx="0" cy="45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Straight Connector 1044"/>
          <p:cNvCxnSpPr/>
          <p:nvPr/>
        </p:nvCxnSpPr>
        <p:spPr>
          <a:xfrm>
            <a:off x="4489811" y="2435357"/>
            <a:ext cx="7040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Connector 1046"/>
          <p:cNvCxnSpPr/>
          <p:nvPr/>
        </p:nvCxnSpPr>
        <p:spPr>
          <a:xfrm>
            <a:off x="5188219" y="2431368"/>
            <a:ext cx="0" cy="45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Straight Connector 1048"/>
          <p:cNvCxnSpPr/>
          <p:nvPr/>
        </p:nvCxnSpPr>
        <p:spPr>
          <a:xfrm>
            <a:off x="4486778" y="2432377"/>
            <a:ext cx="0" cy="45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2" name="TextBox 1051"/>
          <p:cNvSpPr txBox="1"/>
          <p:nvPr/>
        </p:nvSpPr>
        <p:spPr>
          <a:xfrm>
            <a:off x="4642228" y="2207261"/>
            <a:ext cx="40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7" name="Straight Connector 1056"/>
          <p:cNvCxnSpPr/>
          <p:nvPr/>
        </p:nvCxnSpPr>
        <p:spPr>
          <a:xfrm>
            <a:off x="3788367" y="2605924"/>
            <a:ext cx="7040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/>
          <p:cNvCxnSpPr/>
          <p:nvPr/>
        </p:nvCxnSpPr>
        <p:spPr>
          <a:xfrm>
            <a:off x="4492831" y="2601935"/>
            <a:ext cx="0" cy="45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/>
          <p:cNvCxnSpPr/>
          <p:nvPr/>
        </p:nvCxnSpPr>
        <p:spPr>
          <a:xfrm>
            <a:off x="3797446" y="2602944"/>
            <a:ext cx="0" cy="45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TextBox 1059"/>
          <p:cNvSpPr txBox="1"/>
          <p:nvPr/>
        </p:nvSpPr>
        <p:spPr>
          <a:xfrm>
            <a:off x="3952896" y="2444444"/>
            <a:ext cx="406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**</a:t>
            </a:r>
            <a:endParaRPr lang="en-US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06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richmoa\Desktop\CCL2 paper\BAL graphs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" t="6111" r="8750" b="9259"/>
          <a:stretch/>
        </p:blipFill>
        <p:spPr bwMode="auto">
          <a:xfrm>
            <a:off x="1566862" y="1252537"/>
            <a:ext cx="6010275" cy="4352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1083" y="484407"/>
            <a:ext cx="15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Supplemental Figure 3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9073" y="1252537"/>
            <a:ext cx="37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A.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073" y="3428999"/>
            <a:ext cx="52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</a:t>
            </a:r>
            <a:r>
              <a:rPr lang="en-US" dirty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1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200" b="1" dirty="0" smtClean="0"/>
              <a:t>Supplemental Figure 4</a:t>
            </a:r>
            <a:endParaRPr lang="en-US" sz="1200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2" t="22292" r="12223" b="43958"/>
          <a:stretch/>
        </p:blipFill>
        <p:spPr bwMode="auto">
          <a:xfrm>
            <a:off x="2276456" y="2320131"/>
            <a:ext cx="4591088" cy="3086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60325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1_Office Theme</vt:lpstr>
      <vt:lpstr>PowerPoint Presentation</vt:lpstr>
      <vt:lpstr>PowerPoint Presentation</vt:lpstr>
      <vt:lpstr>PowerPoint Presentation</vt:lpstr>
      <vt:lpstr>Supplemental Figure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</cp:revision>
  <dcterms:created xsi:type="dcterms:W3CDTF">2016-11-22T19:04:36Z</dcterms:created>
  <dcterms:modified xsi:type="dcterms:W3CDTF">2016-11-22T19:05:14Z</dcterms:modified>
</cp:coreProperties>
</file>