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4" r:id="rId2"/>
  </p:sldIdLst>
  <p:sldSz cx="6121400" cy="8101013"/>
  <p:notesSz cx="7104063" cy="10234613"/>
  <p:defaultTextStyle>
    <a:defPPr>
      <a:defRPr lang="ja-JP"/>
    </a:defPPr>
    <a:lvl1pPr marL="0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2">
          <p15:clr>
            <a:srgbClr val="A4A3A4"/>
          </p15:clr>
        </p15:guide>
        <p15:guide id="2" pos="19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297" autoAdjust="0"/>
  </p:normalViewPr>
  <p:slideViewPr>
    <p:cSldViewPr>
      <p:cViewPr>
        <p:scale>
          <a:sx n="90" d="100"/>
          <a:sy n="90" d="100"/>
        </p:scale>
        <p:origin x="-3348" y="-162"/>
      </p:cViewPr>
      <p:guideLst>
        <p:guide orient="horz" pos="2552"/>
        <p:guide pos="19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>
              <a:defRPr sz="1300"/>
            </a:lvl1pPr>
          </a:lstStyle>
          <a:p>
            <a:fld id="{A42D236D-3AE6-4BDA-A927-088B84F3E87B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01850" y="768350"/>
            <a:ext cx="290036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0" tIns="49535" rIns="99070" bIns="49535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>
              <a:defRPr sz="1300"/>
            </a:lvl1pPr>
          </a:lstStyle>
          <a:p>
            <a:fld id="{F4713AF2-C301-4548-9C70-8D5140D5AFE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31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1pPr>
    <a:lvl2pPr marL="406314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2pPr>
    <a:lvl3pPr marL="812627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3pPr>
    <a:lvl4pPr marL="1218941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4pPr>
    <a:lvl5pPr marL="162525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5pPr>
    <a:lvl6pPr marL="2031568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6pPr>
    <a:lvl7pPr marL="2437882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7pPr>
    <a:lvl8pPr marL="2844195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8pPr>
    <a:lvl9pPr marL="3250509" algn="l" defTabSz="812627" rtl="0" eaLnBrk="1" latinLnBrk="0" hangingPunct="1">
      <a:defRPr kumimoji="1"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59105" y="2516566"/>
            <a:ext cx="5203190" cy="1736467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18210" y="4590574"/>
            <a:ext cx="4284980" cy="20702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2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89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5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1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7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44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50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5738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91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3549" y="5205651"/>
            <a:ext cx="5203190" cy="1608951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3549" y="3433556"/>
            <a:ext cx="5203190" cy="1772096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6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26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1894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6252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203156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43788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8441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25050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796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29553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346537" y="2520316"/>
            <a:ext cx="2014961" cy="71277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114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1" y="1813352"/>
            <a:ext cx="2704681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06071" y="2569071"/>
            <a:ext cx="2704681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109587" y="1813352"/>
            <a:ext cx="2705744" cy="755719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6314" indent="0">
              <a:buNone/>
              <a:defRPr sz="1800" b="1"/>
            </a:lvl2pPr>
            <a:lvl3pPr marL="812627" indent="0">
              <a:buNone/>
              <a:defRPr sz="1600" b="1"/>
            </a:lvl3pPr>
            <a:lvl4pPr marL="1218941" indent="0">
              <a:buNone/>
              <a:defRPr sz="1400" b="1"/>
            </a:lvl4pPr>
            <a:lvl5pPr marL="1625255" indent="0">
              <a:buNone/>
              <a:defRPr sz="1400" b="1"/>
            </a:lvl5pPr>
            <a:lvl6pPr marL="2031568" indent="0">
              <a:buNone/>
              <a:defRPr sz="1400" b="1"/>
            </a:lvl6pPr>
            <a:lvl7pPr marL="2437882" indent="0">
              <a:buNone/>
              <a:defRPr sz="1400" b="1"/>
            </a:lvl7pPr>
            <a:lvl8pPr marL="2844195" indent="0">
              <a:buNone/>
              <a:defRPr sz="1400" b="1"/>
            </a:lvl8pPr>
            <a:lvl9pPr marL="3250509" indent="0">
              <a:buNone/>
              <a:defRPr sz="14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109587" y="2569071"/>
            <a:ext cx="2705744" cy="466745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021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2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0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06070" y="322540"/>
            <a:ext cx="2013899" cy="137267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93297" y="322541"/>
            <a:ext cx="3422033" cy="6913990"/>
          </a:xfrm>
        </p:spPr>
        <p:txBody>
          <a:bodyPr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06070" y="1695213"/>
            <a:ext cx="2013899" cy="5541319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24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9837" y="5670709"/>
            <a:ext cx="3672840" cy="66946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199837" y="723840"/>
            <a:ext cx="3672840" cy="4860608"/>
          </a:xfrm>
        </p:spPr>
        <p:txBody>
          <a:bodyPr/>
          <a:lstStyle>
            <a:lvl1pPr marL="0" indent="0">
              <a:buNone/>
              <a:defRPr sz="2800"/>
            </a:lvl1pPr>
            <a:lvl2pPr marL="406314" indent="0">
              <a:buNone/>
              <a:defRPr sz="2500"/>
            </a:lvl2pPr>
            <a:lvl3pPr marL="812627" indent="0">
              <a:buNone/>
              <a:defRPr sz="2100"/>
            </a:lvl3pPr>
            <a:lvl4pPr marL="1218941" indent="0">
              <a:buNone/>
              <a:defRPr sz="1800"/>
            </a:lvl4pPr>
            <a:lvl5pPr marL="1625255" indent="0">
              <a:buNone/>
              <a:defRPr sz="1800"/>
            </a:lvl5pPr>
            <a:lvl6pPr marL="2031568" indent="0">
              <a:buNone/>
              <a:defRPr sz="1800"/>
            </a:lvl6pPr>
            <a:lvl7pPr marL="2437882" indent="0">
              <a:buNone/>
              <a:defRPr sz="1800"/>
            </a:lvl7pPr>
            <a:lvl8pPr marL="2844195" indent="0">
              <a:buNone/>
              <a:defRPr sz="1800"/>
            </a:lvl8pPr>
            <a:lvl9pPr marL="3250509" indent="0">
              <a:buNone/>
              <a:defRPr sz="1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99837" y="6340169"/>
            <a:ext cx="3672840" cy="950743"/>
          </a:xfrm>
        </p:spPr>
        <p:txBody>
          <a:bodyPr/>
          <a:lstStyle>
            <a:lvl1pPr marL="0" indent="0">
              <a:buNone/>
              <a:defRPr sz="1200"/>
            </a:lvl1pPr>
            <a:lvl2pPr marL="406314" indent="0">
              <a:buNone/>
              <a:defRPr sz="1100"/>
            </a:lvl2pPr>
            <a:lvl3pPr marL="812627" indent="0">
              <a:buNone/>
              <a:defRPr sz="900"/>
            </a:lvl3pPr>
            <a:lvl4pPr marL="1218941" indent="0">
              <a:buNone/>
              <a:defRPr sz="800"/>
            </a:lvl4pPr>
            <a:lvl5pPr marL="1625255" indent="0">
              <a:buNone/>
              <a:defRPr sz="800"/>
            </a:lvl5pPr>
            <a:lvl6pPr marL="2031568" indent="0">
              <a:buNone/>
              <a:defRPr sz="800"/>
            </a:lvl6pPr>
            <a:lvl7pPr marL="2437882" indent="0">
              <a:buNone/>
              <a:defRPr sz="800"/>
            </a:lvl7pPr>
            <a:lvl8pPr marL="2844195" indent="0">
              <a:buNone/>
              <a:defRPr sz="800"/>
            </a:lvl8pPr>
            <a:lvl9pPr marL="3250509" indent="0">
              <a:buNone/>
              <a:defRPr sz="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461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48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328511" y="433180"/>
            <a:ext cx="1032987" cy="9214902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29553" y="433180"/>
            <a:ext cx="2996936" cy="9214902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866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06070" y="324416"/>
            <a:ext cx="5509260" cy="1350169"/>
          </a:xfrm>
          <a:prstGeom prst="rect">
            <a:avLst/>
          </a:prstGeom>
        </p:spPr>
        <p:txBody>
          <a:bodyPr vert="horz" lIns="81263" tIns="40631" rIns="81263" bIns="40631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06070" y="1890238"/>
            <a:ext cx="5509260" cy="5346294"/>
          </a:xfrm>
          <a:prstGeom prst="rect">
            <a:avLst/>
          </a:prstGeom>
        </p:spPr>
        <p:txBody>
          <a:bodyPr vert="horz" lIns="81263" tIns="40631" rIns="81263" bIns="40631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06070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92C1D-FAE6-4095-84BF-85AA19B09382}" type="datetimeFigureOut">
              <a:rPr kumimoji="1" lang="ja-JP" altLang="en-US" smtClean="0"/>
              <a:t>2017/2/22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091479" y="7508440"/>
            <a:ext cx="1938443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387003" y="7508440"/>
            <a:ext cx="1428327" cy="431304"/>
          </a:xfrm>
          <a:prstGeom prst="rect">
            <a:avLst/>
          </a:prstGeom>
        </p:spPr>
        <p:txBody>
          <a:bodyPr vert="horz" lIns="81263" tIns="40631" rIns="81263" bIns="40631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634EB-13A3-4265-A64E-34408D251E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250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12627" rtl="0" eaLnBrk="1" latinLnBrk="0" hangingPunct="1">
        <a:spcBef>
          <a:spcPct val="0"/>
        </a:spcBef>
        <a:buNone/>
        <a:defRPr kumimoji="1"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35" indent="-304735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0260" indent="-253946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784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422098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11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4725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41039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47352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53666" indent="-203157" algn="l" defTabSz="812627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314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627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41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25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1568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7882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195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0509" algn="l" defTabSz="812627" rtl="0" eaLnBrk="1" latinLnBrk="0" hangingPunct="1"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3863145" y="7761092"/>
            <a:ext cx="2264563" cy="32720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b="1" dirty="0"/>
              <a:t>F</a:t>
            </a:r>
            <a:r>
              <a:rPr kumimoji="1" lang="en-US" altLang="ja-JP" b="1" dirty="0" smtClean="0"/>
              <a:t>igure S1</a:t>
            </a:r>
            <a:endParaRPr kumimoji="1" lang="ja-JP" altLang="en-US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81071" y="478009"/>
            <a:ext cx="353670" cy="299938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1400" b="1" dirty="0"/>
              <a:t>A</a:t>
            </a:r>
            <a:endParaRPr lang="ja-JP" altLang="en-US" sz="1400" b="1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200351" y="2234112"/>
            <a:ext cx="353670" cy="299938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1400" b="1" dirty="0"/>
              <a:t>B</a:t>
            </a:r>
            <a:endParaRPr lang="ja-JP" altLang="en-US" sz="1400" b="1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-399802" y="1516784"/>
            <a:ext cx="1373561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>
                <a:solidFill>
                  <a:prstClr val="black"/>
                </a:solidFill>
              </a:rPr>
              <a:t>c-MET</a:t>
            </a: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-399802" y="1896267"/>
            <a:ext cx="1373561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>
                <a:solidFill>
                  <a:prstClr val="black"/>
                </a:solidFill>
              </a:rPr>
              <a:t>β</a:t>
            </a:r>
            <a:r>
              <a:rPr lang="en-US" altLang="ja-JP" sz="900" dirty="0" smtClean="0">
                <a:solidFill>
                  <a:prstClr val="black"/>
                </a:solidFill>
              </a:rPr>
              <a:t>-actin</a:t>
            </a:r>
            <a:endParaRPr lang="en-US" altLang="ja-JP" sz="900" dirty="0">
              <a:solidFill>
                <a:prstClr val="black"/>
              </a:solidFill>
            </a:endParaRP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266747" y="3289634"/>
            <a:ext cx="707012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>
                <a:solidFill>
                  <a:prstClr val="black"/>
                </a:solidFill>
              </a:rPr>
              <a:t>PDGFRα</a:t>
            </a: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-399802" y="3574634"/>
            <a:ext cx="1373561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r"/>
            <a:r>
              <a:rPr lang="en-US" altLang="ja-JP" sz="900" dirty="0">
                <a:solidFill>
                  <a:prstClr val="black"/>
                </a:solidFill>
              </a:rPr>
              <a:t>β</a:t>
            </a:r>
            <a:r>
              <a:rPr lang="en-US" altLang="ja-JP" sz="900" dirty="0" smtClean="0">
                <a:solidFill>
                  <a:prstClr val="black"/>
                </a:solidFill>
              </a:rPr>
              <a:t>-actin</a:t>
            </a:r>
            <a:endParaRPr lang="en-US" altLang="ja-JP" sz="900" dirty="0">
              <a:solidFill>
                <a:prstClr val="black"/>
              </a:solidFill>
            </a:endParaRP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2338396" y="2273804"/>
            <a:ext cx="163065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>
                <a:solidFill>
                  <a:prstClr val="black"/>
                </a:solidFill>
              </a:rPr>
              <a:t>SYO-1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2338396" y="517701"/>
            <a:ext cx="163065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>
                <a:solidFill>
                  <a:prstClr val="black"/>
                </a:solidFill>
              </a:rPr>
              <a:t>SYO-1</a:t>
            </a:r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960" y="1888689"/>
            <a:ext cx="1385528" cy="2151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60961" y="3303990"/>
            <a:ext cx="1385527" cy="1800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テキスト ボックス 48"/>
          <p:cNvSpPr txBox="1"/>
          <p:nvPr/>
        </p:nvSpPr>
        <p:spPr>
          <a:xfrm rot="18600000">
            <a:off x="2095656" y="981731"/>
            <a:ext cx="1217255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control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 rot="18600000">
            <a:off x="2564638" y="981731"/>
            <a:ext cx="1212097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c-MET I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 rot="18600000">
            <a:off x="3105824" y="981731"/>
            <a:ext cx="1062532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c-MET II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sp>
        <p:nvSpPr>
          <p:cNvPr id="55" name="テキスト ボックス 54"/>
          <p:cNvSpPr txBox="1"/>
          <p:nvPr/>
        </p:nvSpPr>
        <p:spPr>
          <a:xfrm rot="18600000">
            <a:off x="2095657" y="2771197"/>
            <a:ext cx="1217255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control</a:t>
            </a:r>
          </a:p>
        </p:txBody>
      </p:sp>
      <p:sp>
        <p:nvSpPr>
          <p:cNvPr id="57" name="テキスト ボックス 56"/>
          <p:cNvSpPr txBox="1"/>
          <p:nvPr/>
        </p:nvSpPr>
        <p:spPr>
          <a:xfrm rot="18600000">
            <a:off x="2363654" y="2771197"/>
            <a:ext cx="1614068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PDGFR</a:t>
            </a:r>
            <a:r>
              <a:rPr lang="en-US" altLang="ja-JP" sz="900" dirty="0"/>
              <a:t>α</a:t>
            </a:r>
            <a:r>
              <a:rPr lang="ja-JP" altLang="en-US" sz="900" dirty="0"/>
              <a:t> </a:t>
            </a:r>
            <a:r>
              <a:rPr lang="en-US" altLang="ja-JP" sz="900" dirty="0">
                <a:solidFill>
                  <a:prstClr val="black"/>
                </a:solidFill>
              </a:rPr>
              <a:t>I  </a:t>
            </a:r>
          </a:p>
        </p:txBody>
      </p:sp>
      <p:sp>
        <p:nvSpPr>
          <p:cNvPr id="58" name="テキスト ボックス 57"/>
          <p:cNvSpPr txBox="1"/>
          <p:nvPr/>
        </p:nvSpPr>
        <p:spPr>
          <a:xfrm rot="18600000">
            <a:off x="3105824" y="2771197"/>
            <a:ext cx="1062532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PDGFR</a:t>
            </a:r>
            <a:r>
              <a:rPr lang="en-US" altLang="ja-JP" sz="900" dirty="0"/>
              <a:t>α</a:t>
            </a:r>
            <a:r>
              <a:rPr lang="en-US" altLang="ja-JP" sz="900" dirty="0">
                <a:solidFill>
                  <a:prstClr val="black"/>
                </a:solidFill>
              </a:rPr>
              <a:t> II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4" b="2004"/>
          <a:stretch/>
        </p:blipFill>
        <p:spPr bwMode="auto">
          <a:xfrm>
            <a:off x="2460961" y="1440868"/>
            <a:ext cx="1385527" cy="3666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961" y="3560247"/>
            <a:ext cx="1385527" cy="2322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テキスト ボックス 45"/>
          <p:cNvSpPr txBox="1"/>
          <p:nvPr/>
        </p:nvSpPr>
        <p:spPr>
          <a:xfrm>
            <a:off x="857301" y="517701"/>
            <a:ext cx="163065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>
                <a:solidFill>
                  <a:prstClr val="black"/>
                </a:solidFill>
              </a:rPr>
              <a:t>Yamato-SS</a:t>
            </a:r>
          </a:p>
        </p:txBody>
      </p:sp>
      <p:pic>
        <p:nvPicPr>
          <p:cNvPr id="60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" b="-1"/>
          <a:stretch/>
        </p:blipFill>
        <p:spPr bwMode="auto">
          <a:xfrm>
            <a:off x="978882" y="1890277"/>
            <a:ext cx="1387494" cy="212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" name="テキスト ボックス 87"/>
          <p:cNvSpPr txBox="1"/>
          <p:nvPr/>
        </p:nvSpPr>
        <p:spPr>
          <a:xfrm rot="18600000">
            <a:off x="606280" y="981731"/>
            <a:ext cx="1217255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control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 rot="18600000">
            <a:off x="1079260" y="981731"/>
            <a:ext cx="1212097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c-MET I</a:t>
            </a:r>
          </a:p>
        </p:txBody>
      </p:sp>
      <p:sp>
        <p:nvSpPr>
          <p:cNvPr id="90" name="テキスト ボックス 89"/>
          <p:cNvSpPr txBox="1"/>
          <p:nvPr/>
        </p:nvSpPr>
        <p:spPr>
          <a:xfrm rot="18600000">
            <a:off x="1624443" y="981731"/>
            <a:ext cx="1062532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c-MET II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 rot="18600000">
            <a:off x="606279" y="2771197"/>
            <a:ext cx="1217255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control</a:t>
            </a:r>
          </a:p>
        </p:txBody>
      </p:sp>
      <p:sp>
        <p:nvSpPr>
          <p:cNvPr id="92" name="テキスト ボックス 91"/>
          <p:cNvSpPr txBox="1"/>
          <p:nvPr/>
        </p:nvSpPr>
        <p:spPr>
          <a:xfrm rot="18600000">
            <a:off x="878274" y="2771197"/>
            <a:ext cx="1614068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PDGFR</a:t>
            </a:r>
            <a:r>
              <a:rPr lang="en-US" altLang="ja-JP" sz="900" dirty="0"/>
              <a:t>α</a:t>
            </a:r>
            <a:r>
              <a:rPr lang="ja-JP" altLang="en-US" sz="900" dirty="0"/>
              <a:t> </a:t>
            </a:r>
            <a:r>
              <a:rPr lang="en-US" altLang="ja-JP" sz="900" dirty="0">
                <a:solidFill>
                  <a:prstClr val="black"/>
                </a:solidFill>
              </a:rPr>
              <a:t>I  </a:t>
            </a:r>
          </a:p>
        </p:txBody>
      </p:sp>
      <p:sp>
        <p:nvSpPr>
          <p:cNvPr id="93" name="テキスト ボックス 92"/>
          <p:cNvSpPr txBox="1"/>
          <p:nvPr/>
        </p:nvSpPr>
        <p:spPr>
          <a:xfrm rot="18600000">
            <a:off x="1624443" y="2771197"/>
            <a:ext cx="1062532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PDGFR</a:t>
            </a:r>
            <a:r>
              <a:rPr lang="en-US" altLang="ja-JP" sz="900" dirty="0"/>
              <a:t>α</a:t>
            </a:r>
            <a:r>
              <a:rPr lang="en-US" altLang="ja-JP" sz="900" dirty="0">
                <a:solidFill>
                  <a:prstClr val="black"/>
                </a:solidFill>
              </a:rPr>
              <a:t> II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857301" y="2273804"/>
            <a:ext cx="163065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>
                <a:solidFill>
                  <a:prstClr val="black"/>
                </a:solidFill>
              </a:rPr>
              <a:t>Yamato-SS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12" y="1438355"/>
            <a:ext cx="1387435" cy="3691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0"/>
          <a:stretch/>
        </p:blipFill>
        <p:spPr bwMode="auto">
          <a:xfrm>
            <a:off x="981348" y="3305608"/>
            <a:ext cx="1382562" cy="1768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348" y="3560744"/>
            <a:ext cx="1382562" cy="2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テキスト ボックス 33"/>
          <p:cNvSpPr txBox="1"/>
          <p:nvPr/>
        </p:nvSpPr>
        <p:spPr>
          <a:xfrm>
            <a:off x="3870422" y="2273804"/>
            <a:ext cx="163065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>
                <a:solidFill>
                  <a:prstClr val="black"/>
                </a:solidFill>
              </a:rPr>
              <a:t>HS-SY-II</a:t>
            </a: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3870422" y="517701"/>
            <a:ext cx="1630656" cy="22055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b="1" u="sng" dirty="0">
                <a:solidFill>
                  <a:prstClr val="black"/>
                </a:solidFill>
              </a:rPr>
              <a:t>HS-SY-II</a:t>
            </a: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64834" y="3303191"/>
            <a:ext cx="1441833" cy="1816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64045" y="1890277"/>
            <a:ext cx="1443411" cy="2125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テキスト ボックス 51"/>
          <p:cNvSpPr txBox="1"/>
          <p:nvPr/>
        </p:nvSpPr>
        <p:spPr>
          <a:xfrm rot="18600000">
            <a:off x="3613876" y="981731"/>
            <a:ext cx="1217255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control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 rot="18600000">
            <a:off x="4082858" y="981731"/>
            <a:ext cx="1212097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c-MET I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 rot="18600000">
            <a:off x="4624044" y="981731"/>
            <a:ext cx="1062532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c-MET II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 rot="18600000">
            <a:off x="3613876" y="2771197"/>
            <a:ext cx="1217255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control</a:t>
            </a:r>
          </a:p>
        </p:txBody>
      </p:sp>
      <p:sp>
        <p:nvSpPr>
          <p:cNvPr id="64" name="テキスト ボックス 63"/>
          <p:cNvSpPr txBox="1"/>
          <p:nvPr/>
        </p:nvSpPr>
        <p:spPr>
          <a:xfrm rot="18600000">
            <a:off x="3881874" y="2771197"/>
            <a:ext cx="1614068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PDGFR</a:t>
            </a:r>
            <a:r>
              <a:rPr lang="en-US" altLang="ja-JP" sz="900" dirty="0"/>
              <a:t>α</a:t>
            </a:r>
            <a:r>
              <a:rPr lang="ja-JP" altLang="en-US" sz="900" dirty="0"/>
              <a:t> </a:t>
            </a:r>
            <a:r>
              <a:rPr lang="en-US" altLang="ja-JP" sz="900" dirty="0">
                <a:solidFill>
                  <a:prstClr val="black"/>
                </a:solidFill>
              </a:rPr>
              <a:t>I  </a:t>
            </a:r>
          </a:p>
        </p:txBody>
      </p:sp>
      <p:sp>
        <p:nvSpPr>
          <p:cNvPr id="65" name="テキスト ボックス 64"/>
          <p:cNvSpPr txBox="1"/>
          <p:nvPr/>
        </p:nvSpPr>
        <p:spPr>
          <a:xfrm rot="18600000">
            <a:off x="4624044" y="2771197"/>
            <a:ext cx="1062532" cy="219775"/>
          </a:xfrm>
          <a:prstGeom prst="rect">
            <a:avLst/>
          </a:prstGeom>
          <a:noFill/>
        </p:spPr>
        <p:txBody>
          <a:bodyPr wrap="square" lIns="81263" tIns="40631" rIns="81263" bIns="40631" rtlCol="0">
            <a:spAutoFit/>
          </a:bodyPr>
          <a:lstStyle/>
          <a:p>
            <a:pPr algn="ctr"/>
            <a:r>
              <a:rPr lang="en-US" altLang="ja-JP" sz="900" dirty="0" err="1">
                <a:solidFill>
                  <a:prstClr val="black"/>
                </a:solidFill>
              </a:rPr>
              <a:t>si</a:t>
            </a:r>
            <a:r>
              <a:rPr lang="en-US" altLang="ja-JP" sz="900" dirty="0">
                <a:solidFill>
                  <a:prstClr val="black"/>
                </a:solidFill>
              </a:rPr>
              <a:t> PDGFR</a:t>
            </a:r>
            <a:r>
              <a:rPr lang="en-US" altLang="ja-JP" sz="900" dirty="0"/>
              <a:t>α</a:t>
            </a:r>
            <a:r>
              <a:rPr lang="en-US" altLang="ja-JP" sz="900" dirty="0">
                <a:solidFill>
                  <a:prstClr val="black"/>
                </a:solidFill>
              </a:rPr>
              <a:t> II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044" y="1440868"/>
            <a:ext cx="1443412" cy="3666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834" y="3550807"/>
            <a:ext cx="1441833" cy="241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66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3796</TotalTime>
  <Words>62</Words>
  <Application>Microsoft Office PowerPoint</Application>
  <PresentationFormat>ユーザー設定</PresentationFormat>
  <Paragraphs>31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369</cp:revision>
  <cp:lastPrinted>2017-02-22T10:43:00Z</cp:lastPrinted>
  <dcterms:created xsi:type="dcterms:W3CDTF">2015-05-13T09:29:44Z</dcterms:created>
  <dcterms:modified xsi:type="dcterms:W3CDTF">2017-02-22T12:47:58Z</dcterms:modified>
</cp:coreProperties>
</file>