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66" r:id="rId2"/>
  </p:sldIdLst>
  <p:sldSz cx="6121400" cy="8101013"/>
  <p:notesSz cx="7104063" cy="10234613"/>
  <p:defaultTextStyle>
    <a:defPPr>
      <a:defRPr lang="ja-JP"/>
    </a:defPPr>
    <a:lvl1pPr marL="0" algn="l" defTabSz="812627" rtl="0" eaLnBrk="1" latinLnBrk="0" hangingPunct="1">
      <a:defRPr kumimoji="1" sz="1600" kern="1200">
        <a:solidFill>
          <a:schemeClr val="tx1"/>
        </a:solidFill>
        <a:latin typeface="+mn-lt"/>
        <a:ea typeface="+mn-ea"/>
        <a:cs typeface="+mn-cs"/>
      </a:defRPr>
    </a:lvl1pPr>
    <a:lvl2pPr marL="406314" algn="l" defTabSz="812627" rtl="0" eaLnBrk="1" latinLnBrk="0" hangingPunct="1">
      <a:defRPr kumimoji="1" sz="1600" kern="1200">
        <a:solidFill>
          <a:schemeClr val="tx1"/>
        </a:solidFill>
        <a:latin typeface="+mn-lt"/>
        <a:ea typeface="+mn-ea"/>
        <a:cs typeface="+mn-cs"/>
      </a:defRPr>
    </a:lvl2pPr>
    <a:lvl3pPr marL="812627" algn="l" defTabSz="812627" rtl="0" eaLnBrk="1" latinLnBrk="0" hangingPunct="1">
      <a:defRPr kumimoji="1" sz="1600" kern="1200">
        <a:solidFill>
          <a:schemeClr val="tx1"/>
        </a:solidFill>
        <a:latin typeface="+mn-lt"/>
        <a:ea typeface="+mn-ea"/>
        <a:cs typeface="+mn-cs"/>
      </a:defRPr>
    </a:lvl3pPr>
    <a:lvl4pPr marL="1218941" algn="l" defTabSz="812627" rtl="0" eaLnBrk="1" latinLnBrk="0" hangingPunct="1">
      <a:defRPr kumimoji="1" sz="1600" kern="1200">
        <a:solidFill>
          <a:schemeClr val="tx1"/>
        </a:solidFill>
        <a:latin typeface="+mn-lt"/>
        <a:ea typeface="+mn-ea"/>
        <a:cs typeface="+mn-cs"/>
      </a:defRPr>
    </a:lvl4pPr>
    <a:lvl5pPr marL="1625255" algn="l" defTabSz="812627" rtl="0" eaLnBrk="1" latinLnBrk="0" hangingPunct="1">
      <a:defRPr kumimoji="1" sz="1600" kern="1200">
        <a:solidFill>
          <a:schemeClr val="tx1"/>
        </a:solidFill>
        <a:latin typeface="+mn-lt"/>
        <a:ea typeface="+mn-ea"/>
        <a:cs typeface="+mn-cs"/>
      </a:defRPr>
    </a:lvl5pPr>
    <a:lvl6pPr marL="2031568" algn="l" defTabSz="812627" rtl="0" eaLnBrk="1" latinLnBrk="0" hangingPunct="1">
      <a:defRPr kumimoji="1" sz="1600" kern="1200">
        <a:solidFill>
          <a:schemeClr val="tx1"/>
        </a:solidFill>
        <a:latin typeface="+mn-lt"/>
        <a:ea typeface="+mn-ea"/>
        <a:cs typeface="+mn-cs"/>
      </a:defRPr>
    </a:lvl6pPr>
    <a:lvl7pPr marL="2437882" algn="l" defTabSz="812627" rtl="0" eaLnBrk="1" latinLnBrk="0" hangingPunct="1">
      <a:defRPr kumimoji="1" sz="1600" kern="1200">
        <a:solidFill>
          <a:schemeClr val="tx1"/>
        </a:solidFill>
        <a:latin typeface="+mn-lt"/>
        <a:ea typeface="+mn-ea"/>
        <a:cs typeface="+mn-cs"/>
      </a:defRPr>
    </a:lvl7pPr>
    <a:lvl8pPr marL="2844195" algn="l" defTabSz="812627" rtl="0" eaLnBrk="1" latinLnBrk="0" hangingPunct="1">
      <a:defRPr kumimoji="1" sz="1600" kern="1200">
        <a:solidFill>
          <a:schemeClr val="tx1"/>
        </a:solidFill>
        <a:latin typeface="+mn-lt"/>
        <a:ea typeface="+mn-ea"/>
        <a:cs typeface="+mn-cs"/>
      </a:defRPr>
    </a:lvl8pPr>
    <a:lvl9pPr marL="3250509" algn="l" defTabSz="812627" rtl="0" eaLnBrk="1" latinLnBrk="0" hangingPunct="1">
      <a:defRPr kumimoji="1" sz="1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552">
          <p15:clr>
            <a:srgbClr val="A4A3A4"/>
          </p15:clr>
        </p15:guide>
        <p15:guide id="2" pos="192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7297" autoAdjust="0"/>
  </p:normalViewPr>
  <p:slideViewPr>
    <p:cSldViewPr>
      <p:cViewPr>
        <p:scale>
          <a:sx n="90" d="100"/>
          <a:sy n="90" d="100"/>
        </p:scale>
        <p:origin x="-3348" y="-162"/>
      </p:cViewPr>
      <p:guideLst>
        <p:guide orient="horz" pos="2552"/>
        <p:guide pos="192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8427" cy="511731"/>
          </a:xfrm>
          <a:prstGeom prst="rect">
            <a:avLst/>
          </a:prstGeom>
        </p:spPr>
        <p:txBody>
          <a:bodyPr vert="horz" lIns="99070" tIns="49535" rIns="99070" bIns="49535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3993" y="1"/>
            <a:ext cx="3078427" cy="511731"/>
          </a:xfrm>
          <a:prstGeom prst="rect">
            <a:avLst/>
          </a:prstGeom>
        </p:spPr>
        <p:txBody>
          <a:bodyPr vert="horz" lIns="99070" tIns="49535" rIns="99070" bIns="49535" rtlCol="0"/>
          <a:lstStyle>
            <a:lvl1pPr algn="r">
              <a:defRPr sz="1300"/>
            </a:lvl1pPr>
          </a:lstStyle>
          <a:p>
            <a:fld id="{A42D236D-3AE6-4BDA-A927-088B84F3E87B}" type="datetimeFigureOut">
              <a:rPr kumimoji="1" lang="ja-JP" altLang="en-US" smtClean="0"/>
              <a:t>2017/2/22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01850" y="768350"/>
            <a:ext cx="290036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0" tIns="49535" rIns="99070" bIns="49535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vert="horz" lIns="99070" tIns="49535" rIns="99070" bIns="49535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721107"/>
            <a:ext cx="3078427" cy="511731"/>
          </a:xfrm>
          <a:prstGeom prst="rect">
            <a:avLst/>
          </a:prstGeom>
        </p:spPr>
        <p:txBody>
          <a:bodyPr vert="horz" lIns="99070" tIns="49535" rIns="99070" bIns="49535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3993" y="9721107"/>
            <a:ext cx="3078427" cy="511731"/>
          </a:xfrm>
          <a:prstGeom prst="rect">
            <a:avLst/>
          </a:prstGeom>
        </p:spPr>
        <p:txBody>
          <a:bodyPr vert="horz" lIns="99070" tIns="49535" rIns="99070" bIns="49535" rtlCol="0" anchor="b"/>
          <a:lstStyle>
            <a:lvl1pPr algn="r">
              <a:defRPr sz="1300"/>
            </a:lvl1pPr>
          </a:lstStyle>
          <a:p>
            <a:fld id="{F4713AF2-C301-4548-9C70-8D5140D5AF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9318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12627" rtl="0" eaLnBrk="1" latinLnBrk="0" hangingPunct="1">
      <a:defRPr kumimoji="1" sz="1100" kern="1200">
        <a:solidFill>
          <a:schemeClr val="tx1"/>
        </a:solidFill>
        <a:latin typeface="+mn-lt"/>
        <a:ea typeface="+mn-ea"/>
        <a:cs typeface="+mn-cs"/>
      </a:defRPr>
    </a:lvl1pPr>
    <a:lvl2pPr marL="406314" algn="l" defTabSz="812627" rtl="0" eaLnBrk="1" latinLnBrk="0" hangingPunct="1">
      <a:defRPr kumimoji="1" sz="1100" kern="1200">
        <a:solidFill>
          <a:schemeClr val="tx1"/>
        </a:solidFill>
        <a:latin typeface="+mn-lt"/>
        <a:ea typeface="+mn-ea"/>
        <a:cs typeface="+mn-cs"/>
      </a:defRPr>
    </a:lvl2pPr>
    <a:lvl3pPr marL="812627" algn="l" defTabSz="812627" rtl="0" eaLnBrk="1" latinLnBrk="0" hangingPunct="1">
      <a:defRPr kumimoji="1" sz="1100" kern="1200">
        <a:solidFill>
          <a:schemeClr val="tx1"/>
        </a:solidFill>
        <a:latin typeface="+mn-lt"/>
        <a:ea typeface="+mn-ea"/>
        <a:cs typeface="+mn-cs"/>
      </a:defRPr>
    </a:lvl3pPr>
    <a:lvl4pPr marL="1218941" algn="l" defTabSz="812627" rtl="0" eaLnBrk="1" latinLnBrk="0" hangingPunct="1">
      <a:defRPr kumimoji="1" sz="1100" kern="1200">
        <a:solidFill>
          <a:schemeClr val="tx1"/>
        </a:solidFill>
        <a:latin typeface="+mn-lt"/>
        <a:ea typeface="+mn-ea"/>
        <a:cs typeface="+mn-cs"/>
      </a:defRPr>
    </a:lvl4pPr>
    <a:lvl5pPr marL="1625255" algn="l" defTabSz="812627" rtl="0" eaLnBrk="1" latinLnBrk="0" hangingPunct="1">
      <a:defRPr kumimoji="1" sz="1100" kern="1200">
        <a:solidFill>
          <a:schemeClr val="tx1"/>
        </a:solidFill>
        <a:latin typeface="+mn-lt"/>
        <a:ea typeface="+mn-ea"/>
        <a:cs typeface="+mn-cs"/>
      </a:defRPr>
    </a:lvl5pPr>
    <a:lvl6pPr marL="2031568" algn="l" defTabSz="812627" rtl="0" eaLnBrk="1" latinLnBrk="0" hangingPunct="1">
      <a:defRPr kumimoji="1" sz="1100" kern="1200">
        <a:solidFill>
          <a:schemeClr val="tx1"/>
        </a:solidFill>
        <a:latin typeface="+mn-lt"/>
        <a:ea typeface="+mn-ea"/>
        <a:cs typeface="+mn-cs"/>
      </a:defRPr>
    </a:lvl6pPr>
    <a:lvl7pPr marL="2437882" algn="l" defTabSz="812627" rtl="0" eaLnBrk="1" latinLnBrk="0" hangingPunct="1">
      <a:defRPr kumimoji="1" sz="1100" kern="1200">
        <a:solidFill>
          <a:schemeClr val="tx1"/>
        </a:solidFill>
        <a:latin typeface="+mn-lt"/>
        <a:ea typeface="+mn-ea"/>
        <a:cs typeface="+mn-cs"/>
      </a:defRPr>
    </a:lvl7pPr>
    <a:lvl8pPr marL="2844195" algn="l" defTabSz="812627" rtl="0" eaLnBrk="1" latinLnBrk="0" hangingPunct="1">
      <a:defRPr kumimoji="1" sz="1100" kern="1200">
        <a:solidFill>
          <a:schemeClr val="tx1"/>
        </a:solidFill>
        <a:latin typeface="+mn-lt"/>
        <a:ea typeface="+mn-ea"/>
        <a:cs typeface="+mn-cs"/>
      </a:defRPr>
    </a:lvl8pPr>
    <a:lvl9pPr marL="3250509" algn="l" defTabSz="812627" rtl="0" eaLnBrk="1" latinLnBrk="0" hangingPunct="1">
      <a:defRPr kumimoji="1"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459105" y="2516566"/>
            <a:ext cx="5203190" cy="1736467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918210" y="4590574"/>
            <a:ext cx="4284980" cy="207025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06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126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189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252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315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37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44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50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92C1D-FAE6-4095-84BF-85AA19B09382}" type="datetimeFigureOut">
              <a:rPr kumimoji="1" lang="ja-JP" altLang="en-US" smtClean="0"/>
              <a:t>2017/2/22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34EB-13A3-4265-A64E-34408D251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5738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92C1D-FAE6-4095-84BF-85AA19B09382}" type="datetimeFigureOut">
              <a:rPr kumimoji="1" lang="ja-JP" altLang="en-US" smtClean="0"/>
              <a:t>2017/2/22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34EB-13A3-4265-A64E-34408D251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9123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3549" y="5205651"/>
            <a:ext cx="5203190" cy="1608951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83549" y="3433556"/>
            <a:ext cx="5203190" cy="1772096"/>
          </a:xfrm>
        </p:spPr>
        <p:txBody>
          <a:bodyPr anchor="b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063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8126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21894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62525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203156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43788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84419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325050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92C1D-FAE6-4095-84BF-85AA19B09382}" type="datetimeFigureOut">
              <a:rPr kumimoji="1" lang="ja-JP" altLang="en-US" smtClean="0"/>
              <a:t>2017/2/22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34EB-13A3-4265-A64E-34408D251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7961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29553" y="2520316"/>
            <a:ext cx="2014961" cy="7127767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346537" y="2520316"/>
            <a:ext cx="2014961" cy="7127767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92C1D-FAE6-4095-84BF-85AA19B09382}" type="datetimeFigureOut">
              <a:rPr kumimoji="1" lang="ja-JP" altLang="en-US" smtClean="0"/>
              <a:t>2017/2/22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34EB-13A3-4265-A64E-34408D251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1145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06070" y="324416"/>
            <a:ext cx="5509260" cy="1350169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06071" y="1813352"/>
            <a:ext cx="2704681" cy="755719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6314" indent="0">
              <a:buNone/>
              <a:defRPr sz="1800" b="1"/>
            </a:lvl2pPr>
            <a:lvl3pPr marL="812627" indent="0">
              <a:buNone/>
              <a:defRPr sz="1600" b="1"/>
            </a:lvl3pPr>
            <a:lvl4pPr marL="1218941" indent="0">
              <a:buNone/>
              <a:defRPr sz="1400" b="1"/>
            </a:lvl4pPr>
            <a:lvl5pPr marL="1625255" indent="0">
              <a:buNone/>
              <a:defRPr sz="1400" b="1"/>
            </a:lvl5pPr>
            <a:lvl6pPr marL="2031568" indent="0">
              <a:buNone/>
              <a:defRPr sz="1400" b="1"/>
            </a:lvl6pPr>
            <a:lvl7pPr marL="2437882" indent="0">
              <a:buNone/>
              <a:defRPr sz="1400" b="1"/>
            </a:lvl7pPr>
            <a:lvl8pPr marL="2844195" indent="0">
              <a:buNone/>
              <a:defRPr sz="1400" b="1"/>
            </a:lvl8pPr>
            <a:lvl9pPr marL="3250509" indent="0">
              <a:buNone/>
              <a:defRPr sz="14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06071" y="2569071"/>
            <a:ext cx="2704681" cy="4667459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109587" y="1813352"/>
            <a:ext cx="2705744" cy="755719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6314" indent="0">
              <a:buNone/>
              <a:defRPr sz="1800" b="1"/>
            </a:lvl2pPr>
            <a:lvl3pPr marL="812627" indent="0">
              <a:buNone/>
              <a:defRPr sz="1600" b="1"/>
            </a:lvl3pPr>
            <a:lvl4pPr marL="1218941" indent="0">
              <a:buNone/>
              <a:defRPr sz="1400" b="1"/>
            </a:lvl4pPr>
            <a:lvl5pPr marL="1625255" indent="0">
              <a:buNone/>
              <a:defRPr sz="1400" b="1"/>
            </a:lvl5pPr>
            <a:lvl6pPr marL="2031568" indent="0">
              <a:buNone/>
              <a:defRPr sz="1400" b="1"/>
            </a:lvl6pPr>
            <a:lvl7pPr marL="2437882" indent="0">
              <a:buNone/>
              <a:defRPr sz="1400" b="1"/>
            </a:lvl7pPr>
            <a:lvl8pPr marL="2844195" indent="0">
              <a:buNone/>
              <a:defRPr sz="1400" b="1"/>
            </a:lvl8pPr>
            <a:lvl9pPr marL="3250509" indent="0">
              <a:buNone/>
              <a:defRPr sz="14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109587" y="2569071"/>
            <a:ext cx="2705744" cy="4667459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92C1D-FAE6-4095-84BF-85AA19B09382}" type="datetimeFigureOut">
              <a:rPr kumimoji="1" lang="ja-JP" altLang="en-US" smtClean="0"/>
              <a:t>2017/2/22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34EB-13A3-4265-A64E-34408D251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0212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92C1D-FAE6-4095-84BF-85AA19B09382}" type="datetimeFigureOut">
              <a:rPr kumimoji="1" lang="ja-JP" altLang="en-US" smtClean="0"/>
              <a:t>2017/2/22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34EB-13A3-4265-A64E-34408D251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629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92C1D-FAE6-4095-84BF-85AA19B09382}" type="datetimeFigureOut">
              <a:rPr kumimoji="1" lang="ja-JP" altLang="en-US" smtClean="0"/>
              <a:t>2017/2/22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34EB-13A3-4265-A64E-34408D251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109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06070" y="322540"/>
            <a:ext cx="2013899" cy="1372672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393297" y="322541"/>
            <a:ext cx="3422033" cy="6913990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06070" y="1695213"/>
            <a:ext cx="2013899" cy="5541319"/>
          </a:xfrm>
        </p:spPr>
        <p:txBody>
          <a:bodyPr/>
          <a:lstStyle>
            <a:lvl1pPr marL="0" indent="0">
              <a:buNone/>
              <a:defRPr sz="1200"/>
            </a:lvl1pPr>
            <a:lvl2pPr marL="406314" indent="0">
              <a:buNone/>
              <a:defRPr sz="1100"/>
            </a:lvl2pPr>
            <a:lvl3pPr marL="812627" indent="0">
              <a:buNone/>
              <a:defRPr sz="900"/>
            </a:lvl3pPr>
            <a:lvl4pPr marL="1218941" indent="0">
              <a:buNone/>
              <a:defRPr sz="800"/>
            </a:lvl4pPr>
            <a:lvl5pPr marL="1625255" indent="0">
              <a:buNone/>
              <a:defRPr sz="800"/>
            </a:lvl5pPr>
            <a:lvl6pPr marL="2031568" indent="0">
              <a:buNone/>
              <a:defRPr sz="800"/>
            </a:lvl6pPr>
            <a:lvl7pPr marL="2437882" indent="0">
              <a:buNone/>
              <a:defRPr sz="800"/>
            </a:lvl7pPr>
            <a:lvl8pPr marL="2844195" indent="0">
              <a:buNone/>
              <a:defRPr sz="800"/>
            </a:lvl8pPr>
            <a:lvl9pPr marL="3250509" indent="0">
              <a:buNone/>
              <a:defRPr sz="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92C1D-FAE6-4095-84BF-85AA19B09382}" type="datetimeFigureOut">
              <a:rPr kumimoji="1" lang="ja-JP" altLang="en-US" smtClean="0"/>
              <a:t>2017/2/22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34EB-13A3-4265-A64E-34408D251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0240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199837" y="5670709"/>
            <a:ext cx="3672840" cy="66946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199837" y="723840"/>
            <a:ext cx="3672840" cy="4860608"/>
          </a:xfrm>
        </p:spPr>
        <p:txBody>
          <a:bodyPr/>
          <a:lstStyle>
            <a:lvl1pPr marL="0" indent="0">
              <a:buNone/>
              <a:defRPr sz="2800"/>
            </a:lvl1pPr>
            <a:lvl2pPr marL="406314" indent="0">
              <a:buNone/>
              <a:defRPr sz="2500"/>
            </a:lvl2pPr>
            <a:lvl3pPr marL="812627" indent="0">
              <a:buNone/>
              <a:defRPr sz="2100"/>
            </a:lvl3pPr>
            <a:lvl4pPr marL="1218941" indent="0">
              <a:buNone/>
              <a:defRPr sz="1800"/>
            </a:lvl4pPr>
            <a:lvl5pPr marL="1625255" indent="0">
              <a:buNone/>
              <a:defRPr sz="1800"/>
            </a:lvl5pPr>
            <a:lvl6pPr marL="2031568" indent="0">
              <a:buNone/>
              <a:defRPr sz="1800"/>
            </a:lvl6pPr>
            <a:lvl7pPr marL="2437882" indent="0">
              <a:buNone/>
              <a:defRPr sz="1800"/>
            </a:lvl7pPr>
            <a:lvl8pPr marL="2844195" indent="0">
              <a:buNone/>
              <a:defRPr sz="1800"/>
            </a:lvl8pPr>
            <a:lvl9pPr marL="3250509" indent="0">
              <a:buNone/>
              <a:defRPr sz="18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199837" y="6340169"/>
            <a:ext cx="3672840" cy="950743"/>
          </a:xfrm>
        </p:spPr>
        <p:txBody>
          <a:bodyPr/>
          <a:lstStyle>
            <a:lvl1pPr marL="0" indent="0">
              <a:buNone/>
              <a:defRPr sz="1200"/>
            </a:lvl1pPr>
            <a:lvl2pPr marL="406314" indent="0">
              <a:buNone/>
              <a:defRPr sz="1100"/>
            </a:lvl2pPr>
            <a:lvl3pPr marL="812627" indent="0">
              <a:buNone/>
              <a:defRPr sz="900"/>
            </a:lvl3pPr>
            <a:lvl4pPr marL="1218941" indent="0">
              <a:buNone/>
              <a:defRPr sz="800"/>
            </a:lvl4pPr>
            <a:lvl5pPr marL="1625255" indent="0">
              <a:buNone/>
              <a:defRPr sz="800"/>
            </a:lvl5pPr>
            <a:lvl6pPr marL="2031568" indent="0">
              <a:buNone/>
              <a:defRPr sz="800"/>
            </a:lvl6pPr>
            <a:lvl7pPr marL="2437882" indent="0">
              <a:buNone/>
              <a:defRPr sz="800"/>
            </a:lvl7pPr>
            <a:lvl8pPr marL="2844195" indent="0">
              <a:buNone/>
              <a:defRPr sz="800"/>
            </a:lvl8pPr>
            <a:lvl9pPr marL="3250509" indent="0">
              <a:buNone/>
              <a:defRPr sz="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92C1D-FAE6-4095-84BF-85AA19B09382}" type="datetimeFigureOut">
              <a:rPr kumimoji="1" lang="ja-JP" altLang="en-US" smtClean="0"/>
              <a:t>2017/2/22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34EB-13A3-4265-A64E-34408D251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4618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92C1D-FAE6-4095-84BF-85AA19B09382}" type="datetimeFigureOut">
              <a:rPr kumimoji="1" lang="ja-JP" altLang="en-US" smtClean="0"/>
              <a:t>2017/2/22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34EB-13A3-4265-A64E-34408D251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9484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328511" y="433180"/>
            <a:ext cx="1032987" cy="9214902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29553" y="433180"/>
            <a:ext cx="2996936" cy="9214902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92C1D-FAE6-4095-84BF-85AA19B09382}" type="datetimeFigureOut">
              <a:rPr kumimoji="1" lang="ja-JP" altLang="en-US" smtClean="0"/>
              <a:t>2017/2/22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34EB-13A3-4265-A64E-34408D251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8668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06070" y="324416"/>
            <a:ext cx="5509260" cy="1350169"/>
          </a:xfrm>
          <a:prstGeom prst="rect">
            <a:avLst/>
          </a:prstGeom>
        </p:spPr>
        <p:txBody>
          <a:bodyPr vert="horz" lIns="81263" tIns="40631" rIns="81263" bIns="40631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06070" y="1890238"/>
            <a:ext cx="5509260" cy="5346294"/>
          </a:xfrm>
          <a:prstGeom prst="rect">
            <a:avLst/>
          </a:prstGeom>
        </p:spPr>
        <p:txBody>
          <a:bodyPr vert="horz" lIns="81263" tIns="40631" rIns="81263" bIns="40631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06070" y="7508440"/>
            <a:ext cx="1428327" cy="431304"/>
          </a:xfrm>
          <a:prstGeom prst="rect">
            <a:avLst/>
          </a:prstGeom>
        </p:spPr>
        <p:txBody>
          <a:bodyPr vert="horz" lIns="81263" tIns="40631" rIns="81263" bIns="40631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F92C1D-FAE6-4095-84BF-85AA19B09382}" type="datetimeFigureOut">
              <a:rPr kumimoji="1" lang="ja-JP" altLang="en-US" smtClean="0"/>
              <a:t>2017/2/22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091479" y="7508440"/>
            <a:ext cx="1938443" cy="431304"/>
          </a:xfrm>
          <a:prstGeom prst="rect">
            <a:avLst/>
          </a:prstGeom>
        </p:spPr>
        <p:txBody>
          <a:bodyPr vert="horz" lIns="81263" tIns="40631" rIns="81263" bIns="40631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387003" y="7508440"/>
            <a:ext cx="1428327" cy="431304"/>
          </a:xfrm>
          <a:prstGeom prst="rect">
            <a:avLst/>
          </a:prstGeom>
        </p:spPr>
        <p:txBody>
          <a:bodyPr vert="horz" lIns="81263" tIns="40631" rIns="81263" bIns="40631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7634EB-13A3-4265-A64E-34408D251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2507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812627" rtl="0" eaLnBrk="1" latinLnBrk="0" hangingPunct="1">
        <a:spcBef>
          <a:spcPct val="0"/>
        </a:spcBef>
        <a:buNone/>
        <a:defRPr kumimoji="1" sz="3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35" indent="-304735" algn="l" defTabSz="812627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60260" indent="-253946" algn="l" defTabSz="812627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015784" indent="-203157" algn="l" defTabSz="812627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422098" indent="-203157" algn="l" defTabSz="812627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11" indent="-203157" algn="l" defTabSz="812627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34725" indent="-203157" algn="l" defTabSz="812627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41039" indent="-203157" algn="l" defTabSz="812627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47352" indent="-203157" algn="l" defTabSz="812627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53666" indent="-203157" algn="l" defTabSz="812627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812627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6314" algn="l" defTabSz="812627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2627" algn="l" defTabSz="812627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18941" algn="l" defTabSz="812627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25255" algn="l" defTabSz="812627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31568" algn="l" defTabSz="812627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37882" algn="l" defTabSz="812627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44195" algn="l" defTabSz="812627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50509" algn="l" defTabSz="812627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879"/>
          <a:stretch/>
        </p:blipFill>
        <p:spPr>
          <a:xfrm>
            <a:off x="584726" y="989839"/>
            <a:ext cx="5226698" cy="2268324"/>
          </a:xfrm>
          <a:prstGeom prst="rect">
            <a:avLst/>
          </a:prstGeom>
        </p:spPr>
      </p:pic>
      <p:sp>
        <p:nvSpPr>
          <p:cNvPr id="4" name="テキスト ボックス 3"/>
          <p:cNvSpPr txBox="1"/>
          <p:nvPr/>
        </p:nvSpPr>
        <p:spPr>
          <a:xfrm>
            <a:off x="3834326" y="7771724"/>
            <a:ext cx="2287074" cy="327205"/>
          </a:xfrm>
          <a:prstGeom prst="rect">
            <a:avLst/>
          </a:prstGeom>
          <a:noFill/>
        </p:spPr>
        <p:txBody>
          <a:bodyPr wrap="square" lIns="81263" tIns="40631" rIns="81263" bIns="40631" rtlCol="0">
            <a:spAutoFit/>
          </a:bodyPr>
          <a:lstStyle/>
          <a:p>
            <a:pPr algn="r"/>
            <a:r>
              <a:rPr kumimoji="1" lang="en-US" altLang="ja-JP" b="1" dirty="0" smtClean="0"/>
              <a:t>Figure S4</a:t>
            </a:r>
            <a:endParaRPr kumimoji="1" lang="ja-JP" altLang="en-US" b="1" dirty="0"/>
          </a:p>
        </p:txBody>
      </p:sp>
      <p:sp>
        <p:nvSpPr>
          <p:cNvPr id="13" name="正方形/長方形 12"/>
          <p:cNvSpPr/>
          <p:nvPr/>
        </p:nvSpPr>
        <p:spPr>
          <a:xfrm rot="16200000">
            <a:off x="9121" y="1814831"/>
            <a:ext cx="923937" cy="220555"/>
          </a:xfrm>
          <a:prstGeom prst="rect">
            <a:avLst/>
          </a:prstGeom>
        </p:spPr>
        <p:txBody>
          <a:bodyPr wrap="none" lIns="81263" tIns="40631" rIns="81263" bIns="40631">
            <a:spAutoFit/>
          </a:bodyPr>
          <a:lstStyle/>
          <a:p>
            <a:r>
              <a:rPr lang="en-US" altLang="ja-JP" sz="900" dirty="0"/>
              <a:t>Body weight  (g)</a:t>
            </a:r>
            <a:endParaRPr lang="ja-JP" altLang="en-US" sz="900" dirty="0"/>
          </a:p>
        </p:txBody>
      </p:sp>
      <p:sp>
        <p:nvSpPr>
          <p:cNvPr id="19" name="正方形/長方形 18"/>
          <p:cNvSpPr/>
          <p:nvPr/>
        </p:nvSpPr>
        <p:spPr>
          <a:xfrm rot="16200000">
            <a:off x="2709009" y="1814831"/>
            <a:ext cx="923937" cy="220555"/>
          </a:xfrm>
          <a:prstGeom prst="rect">
            <a:avLst/>
          </a:prstGeom>
        </p:spPr>
        <p:txBody>
          <a:bodyPr wrap="none" lIns="81263" tIns="40631" rIns="81263" bIns="40631">
            <a:spAutoFit/>
          </a:bodyPr>
          <a:lstStyle/>
          <a:p>
            <a:r>
              <a:rPr lang="en-US" altLang="ja-JP" sz="900" dirty="0"/>
              <a:t>Body weight  (g)</a:t>
            </a:r>
            <a:endParaRPr lang="ja-JP" altLang="en-US" sz="9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271168" y="735873"/>
            <a:ext cx="1285476" cy="220555"/>
          </a:xfrm>
          <a:prstGeom prst="rect">
            <a:avLst/>
          </a:prstGeom>
          <a:noFill/>
        </p:spPr>
        <p:txBody>
          <a:bodyPr wrap="square" lIns="81263" tIns="40631" rIns="81263" bIns="40631" rtlCol="0">
            <a:spAutoFit/>
          </a:bodyPr>
          <a:lstStyle/>
          <a:p>
            <a:pPr algn="ctr"/>
            <a:r>
              <a:rPr lang="en-US" altLang="ja-JP" sz="900" b="1" u="sng" dirty="0"/>
              <a:t>Yamato-SS</a:t>
            </a:r>
            <a:endParaRPr lang="ja-JP" altLang="en-US" sz="900" b="1" u="sng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962896" y="735873"/>
            <a:ext cx="1285476" cy="220555"/>
          </a:xfrm>
          <a:prstGeom prst="rect">
            <a:avLst/>
          </a:prstGeom>
          <a:noFill/>
        </p:spPr>
        <p:txBody>
          <a:bodyPr wrap="square" lIns="81263" tIns="40631" rIns="81263" bIns="40631" rtlCol="0">
            <a:spAutoFit/>
          </a:bodyPr>
          <a:lstStyle/>
          <a:p>
            <a:pPr algn="ctr"/>
            <a:r>
              <a:rPr lang="en-US" altLang="ja-JP" sz="900" b="1" u="sng" dirty="0"/>
              <a:t>SYO-1</a:t>
            </a:r>
          </a:p>
        </p:txBody>
      </p:sp>
    </p:spTree>
    <p:extLst>
      <p:ext uri="{BB962C8B-B14F-4D97-AF65-F5344CB8AC3E}">
        <p14:creationId xmlns:p14="http://schemas.microsoft.com/office/powerpoint/2010/main" val="2167678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3797</TotalTime>
  <Words>14</Words>
  <Application>Microsoft Office PowerPoint</Application>
  <PresentationFormat>ユーザー設定</PresentationFormat>
  <Paragraphs>5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Owner</dc:creator>
  <cp:lastModifiedBy>Owner</cp:lastModifiedBy>
  <cp:revision>371</cp:revision>
  <cp:lastPrinted>2017-02-22T10:43:00Z</cp:lastPrinted>
  <dcterms:created xsi:type="dcterms:W3CDTF">2015-05-13T09:29:44Z</dcterms:created>
  <dcterms:modified xsi:type="dcterms:W3CDTF">2017-02-22T12:49:28Z</dcterms:modified>
</cp:coreProperties>
</file>