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6121400" cy="8101013"/>
  <p:notesSz cx="7104063" cy="10234613"/>
  <p:defaultTextStyle>
    <a:defPPr>
      <a:defRPr lang="ja-JP"/>
    </a:defPPr>
    <a:lvl1pPr marL="0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1pPr>
    <a:lvl2pPr marL="406314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2pPr>
    <a:lvl3pPr marL="812627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3pPr>
    <a:lvl4pPr marL="1218941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4pPr>
    <a:lvl5pPr marL="1625255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5pPr>
    <a:lvl6pPr marL="2031568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6pPr>
    <a:lvl7pPr marL="2437882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7pPr>
    <a:lvl8pPr marL="2844195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8pPr>
    <a:lvl9pPr marL="3250509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52">
          <p15:clr>
            <a:srgbClr val="A4A3A4"/>
          </p15:clr>
        </p15:guide>
        <p15:guide id="2" pos="1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297" autoAdjust="0"/>
  </p:normalViewPr>
  <p:slideViewPr>
    <p:cSldViewPr>
      <p:cViewPr>
        <p:scale>
          <a:sx n="90" d="100"/>
          <a:sy n="90" d="100"/>
        </p:scale>
        <p:origin x="-3348" y="-162"/>
      </p:cViewPr>
      <p:guideLst>
        <p:guide orient="horz" pos="2552"/>
        <p:guide pos="19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r">
              <a:defRPr sz="1300"/>
            </a:lvl1pPr>
          </a:lstStyle>
          <a:p>
            <a:fld id="{A42D236D-3AE6-4BDA-A927-088B84F3E87B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01850" y="768350"/>
            <a:ext cx="290036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0" tIns="49535" rIns="99070" bIns="4953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0" tIns="49535" rIns="99070" bIns="4953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r">
              <a:defRPr sz="1300"/>
            </a:lvl1pPr>
          </a:lstStyle>
          <a:p>
            <a:fld id="{F4713AF2-C301-4548-9C70-8D5140D5AF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318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1pPr>
    <a:lvl2pPr marL="406314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2pPr>
    <a:lvl3pPr marL="812627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3pPr>
    <a:lvl4pPr marL="1218941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4pPr>
    <a:lvl5pPr marL="1625255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5pPr>
    <a:lvl6pPr marL="2031568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6pPr>
    <a:lvl7pPr marL="2437882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7pPr>
    <a:lvl8pPr marL="2844195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8pPr>
    <a:lvl9pPr marL="3250509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59105" y="2516566"/>
            <a:ext cx="5203190" cy="1736467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8210" y="4590574"/>
            <a:ext cx="4284980" cy="207025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6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2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8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5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31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7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50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73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12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3549" y="5205651"/>
            <a:ext cx="5203190" cy="1608951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83549" y="3433556"/>
            <a:ext cx="5203190" cy="1772096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6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26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1894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252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315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3788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441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5050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96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29553" y="2520316"/>
            <a:ext cx="2014961" cy="71277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346537" y="2520316"/>
            <a:ext cx="2014961" cy="71277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14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6070" y="324416"/>
            <a:ext cx="5509260" cy="1350169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6071" y="1813352"/>
            <a:ext cx="2704681" cy="755719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6314" indent="0">
              <a:buNone/>
              <a:defRPr sz="1800" b="1"/>
            </a:lvl2pPr>
            <a:lvl3pPr marL="812627" indent="0">
              <a:buNone/>
              <a:defRPr sz="1600" b="1"/>
            </a:lvl3pPr>
            <a:lvl4pPr marL="1218941" indent="0">
              <a:buNone/>
              <a:defRPr sz="1400" b="1"/>
            </a:lvl4pPr>
            <a:lvl5pPr marL="1625255" indent="0">
              <a:buNone/>
              <a:defRPr sz="1400" b="1"/>
            </a:lvl5pPr>
            <a:lvl6pPr marL="2031568" indent="0">
              <a:buNone/>
              <a:defRPr sz="1400" b="1"/>
            </a:lvl6pPr>
            <a:lvl7pPr marL="2437882" indent="0">
              <a:buNone/>
              <a:defRPr sz="1400" b="1"/>
            </a:lvl7pPr>
            <a:lvl8pPr marL="2844195" indent="0">
              <a:buNone/>
              <a:defRPr sz="1400" b="1"/>
            </a:lvl8pPr>
            <a:lvl9pPr marL="3250509" indent="0">
              <a:buNone/>
              <a:defRPr sz="14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06071" y="2569071"/>
            <a:ext cx="2704681" cy="466745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109587" y="1813352"/>
            <a:ext cx="2705744" cy="755719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6314" indent="0">
              <a:buNone/>
              <a:defRPr sz="1800" b="1"/>
            </a:lvl2pPr>
            <a:lvl3pPr marL="812627" indent="0">
              <a:buNone/>
              <a:defRPr sz="1600" b="1"/>
            </a:lvl3pPr>
            <a:lvl4pPr marL="1218941" indent="0">
              <a:buNone/>
              <a:defRPr sz="1400" b="1"/>
            </a:lvl4pPr>
            <a:lvl5pPr marL="1625255" indent="0">
              <a:buNone/>
              <a:defRPr sz="1400" b="1"/>
            </a:lvl5pPr>
            <a:lvl6pPr marL="2031568" indent="0">
              <a:buNone/>
              <a:defRPr sz="1400" b="1"/>
            </a:lvl6pPr>
            <a:lvl7pPr marL="2437882" indent="0">
              <a:buNone/>
              <a:defRPr sz="1400" b="1"/>
            </a:lvl7pPr>
            <a:lvl8pPr marL="2844195" indent="0">
              <a:buNone/>
              <a:defRPr sz="1400" b="1"/>
            </a:lvl8pPr>
            <a:lvl9pPr marL="3250509" indent="0">
              <a:buNone/>
              <a:defRPr sz="14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109587" y="2569071"/>
            <a:ext cx="2705744" cy="466745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21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2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0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6070" y="322540"/>
            <a:ext cx="2013899" cy="137267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393297" y="322541"/>
            <a:ext cx="3422033" cy="6913990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06070" y="1695213"/>
            <a:ext cx="2013899" cy="5541319"/>
          </a:xfrm>
        </p:spPr>
        <p:txBody>
          <a:bodyPr/>
          <a:lstStyle>
            <a:lvl1pPr marL="0" indent="0">
              <a:buNone/>
              <a:defRPr sz="1200"/>
            </a:lvl1pPr>
            <a:lvl2pPr marL="406314" indent="0">
              <a:buNone/>
              <a:defRPr sz="1100"/>
            </a:lvl2pPr>
            <a:lvl3pPr marL="812627" indent="0">
              <a:buNone/>
              <a:defRPr sz="900"/>
            </a:lvl3pPr>
            <a:lvl4pPr marL="1218941" indent="0">
              <a:buNone/>
              <a:defRPr sz="800"/>
            </a:lvl4pPr>
            <a:lvl5pPr marL="1625255" indent="0">
              <a:buNone/>
              <a:defRPr sz="800"/>
            </a:lvl5pPr>
            <a:lvl6pPr marL="2031568" indent="0">
              <a:buNone/>
              <a:defRPr sz="800"/>
            </a:lvl6pPr>
            <a:lvl7pPr marL="2437882" indent="0">
              <a:buNone/>
              <a:defRPr sz="800"/>
            </a:lvl7pPr>
            <a:lvl8pPr marL="2844195" indent="0">
              <a:buNone/>
              <a:defRPr sz="800"/>
            </a:lvl8pPr>
            <a:lvl9pPr marL="3250509" indent="0">
              <a:buNone/>
              <a:defRPr sz="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24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99837" y="5670709"/>
            <a:ext cx="3672840" cy="66946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199837" y="723840"/>
            <a:ext cx="3672840" cy="4860608"/>
          </a:xfrm>
        </p:spPr>
        <p:txBody>
          <a:bodyPr/>
          <a:lstStyle>
            <a:lvl1pPr marL="0" indent="0">
              <a:buNone/>
              <a:defRPr sz="2800"/>
            </a:lvl1pPr>
            <a:lvl2pPr marL="406314" indent="0">
              <a:buNone/>
              <a:defRPr sz="2500"/>
            </a:lvl2pPr>
            <a:lvl3pPr marL="812627" indent="0">
              <a:buNone/>
              <a:defRPr sz="2100"/>
            </a:lvl3pPr>
            <a:lvl4pPr marL="1218941" indent="0">
              <a:buNone/>
              <a:defRPr sz="1800"/>
            </a:lvl4pPr>
            <a:lvl5pPr marL="1625255" indent="0">
              <a:buNone/>
              <a:defRPr sz="1800"/>
            </a:lvl5pPr>
            <a:lvl6pPr marL="2031568" indent="0">
              <a:buNone/>
              <a:defRPr sz="1800"/>
            </a:lvl6pPr>
            <a:lvl7pPr marL="2437882" indent="0">
              <a:buNone/>
              <a:defRPr sz="1800"/>
            </a:lvl7pPr>
            <a:lvl8pPr marL="2844195" indent="0">
              <a:buNone/>
              <a:defRPr sz="1800"/>
            </a:lvl8pPr>
            <a:lvl9pPr marL="3250509" indent="0">
              <a:buNone/>
              <a:defRPr sz="1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199837" y="6340169"/>
            <a:ext cx="3672840" cy="950743"/>
          </a:xfrm>
        </p:spPr>
        <p:txBody>
          <a:bodyPr/>
          <a:lstStyle>
            <a:lvl1pPr marL="0" indent="0">
              <a:buNone/>
              <a:defRPr sz="1200"/>
            </a:lvl1pPr>
            <a:lvl2pPr marL="406314" indent="0">
              <a:buNone/>
              <a:defRPr sz="1100"/>
            </a:lvl2pPr>
            <a:lvl3pPr marL="812627" indent="0">
              <a:buNone/>
              <a:defRPr sz="900"/>
            </a:lvl3pPr>
            <a:lvl4pPr marL="1218941" indent="0">
              <a:buNone/>
              <a:defRPr sz="800"/>
            </a:lvl4pPr>
            <a:lvl5pPr marL="1625255" indent="0">
              <a:buNone/>
              <a:defRPr sz="800"/>
            </a:lvl5pPr>
            <a:lvl6pPr marL="2031568" indent="0">
              <a:buNone/>
              <a:defRPr sz="800"/>
            </a:lvl6pPr>
            <a:lvl7pPr marL="2437882" indent="0">
              <a:buNone/>
              <a:defRPr sz="800"/>
            </a:lvl7pPr>
            <a:lvl8pPr marL="2844195" indent="0">
              <a:buNone/>
              <a:defRPr sz="800"/>
            </a:lvl8pPr>
            <a:lvl9pPr marL="3250509" indent="0">
              <a:buNone/>
              <a:defRPr sz="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61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48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328511" y="433180"/>
            <a:ext cx="1032987" cy="9214902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29553" y="433180"/>
            <a:ext cx="2996936" cy="921490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66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06070" y="324416"/>
            <a:ext cx="5509260" cy="1350169"/>
          </a:xfrm>
          <a:prstGeom prst="rect">
            <a:avLst/>
          </a:prstGeom>
        </p:spPr>
        <p:txBody>
          <a:bodyPr vert="horz" lIns="81263" tIns="40631" rIns="81263" bIns="40631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6070" y="1890238"/>
            <a:ext cx="5509260" cy="5346294"/>
          </a:xfrm>
          <a:prstGeom prst="rect">
            <a:avLst/>
          </a:prstGeom>
        </p:spPr>
        <p:txBody>
          <a:bodyPr vert="horz" lIns="81263" tIns="40631" rIns="81263" bIns="40631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06070" y="7508440"/>
            <a:ext cx="1428327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091479" y="7508440"/>
            <a:ext cx="1938443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387003" y="7508440"/>
            <a:ext cx="1428327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50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2627" rtl="0" eaLnBrk="1" latinLnBrk="0" hangingPunct="1">
        <a:spcBef>
          <a:spcPct val="0"/>
        </a:spcBef>
        <a:buNone/>
        <a:defRPr kumimoji="1"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35" indent="-304735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0260" indent="-253946" algn="l" defTabSz="812627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784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2098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11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4725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41039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47352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53666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314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627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41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255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1568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7882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195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0509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834326" y="7761092"/>
            <a:ext cx="2287074" cy="32720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kumimoji="1" lang="en-US" altLang="ja-JP" b="1" dirty="0" smtClean="0"/>
              <a:t>Figure S5</a:t>
            </a:r>
            <a:endParaRPr kumimoji="1" lang="ja-JP" altLang="en-US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616221" y="1127155"/>
            <a:ext cx="77128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/>
              <a:t>p-MET</a:t>
            </a:r>
            <a:endParaRPr lang="ja-JP" altLang="en-US" sz="9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616221" y="1405190"/>
            <a:ext cx="77128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/>
              <a:t>c-MET</a:t>
            </a:r>
            <a:endParaRPr lang="ja-JP" altLang="en-US" sz="9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616221" y="1688754"/>
            <a:ext cx="77128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/>
              <a:t>p-AKT</a:t>
            </a:r>
            <a:endParaRPr lang="ja-JP" altLang="en-US" sz="9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616221" y="1916098"/>
            <a:ext cx="77128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/>
              <a:t>AKT</a:t>
            </a:r>
            <a:endParaRPr lang="ja-JP" altLang="en-US" sz="9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423400" y="2185251"/>
            <a:ext cx="964107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/>
              <a:t>p-ERK 1/2</a:t>
            </a:r>
            <a:endParaRPr lang="ja-JP" altLang="en-US" sz="9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423400" y="2450559"/>
            <a:ext cx="964107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/>
              <a:t>ERK 1/2</a:t>
            </a:r>
            <a:endParaRPr lang="ja-JP" altLang="en-US" sz="9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423400" y="2684068"/>
            <a:ext cx="964107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/>
              <a:t>β-actin</a:t>
            </a:r>
            <a:endParaRPr lang="ja-JP" altLang="en-US" sz="9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362654" y="835038"/>
            <a:ext cx="57261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/>
              <a:t>control</a:t>
            </a:r>
            <a:endParaRPr lang="ja-JP" altLang="en-US" sz="9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35270" y="835038"/>
            <a:ext cx="679094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/>
              <a:t>50 mg/kg</a:t>
            </a:r>
            <a:endParaRPr lang="ja-JP" altLang="en-US" sz="9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502469" y="835038"/>
            <a:ext cx="779433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/>
              <a:t>200 mg/kg</a:t>
            </a:r>
            <a:endParaRPr lang="ja-JP" altLang="en-US" sz="900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223368" y="835038"/>
            <a:ext cx="1164139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b="1" dirty="0"/>
              <a:t>TAS-115</a:t>
            </a:r>
            <a:endParaRPr lang="ja-JP" altLang="en-US" sz="900" b="1" dirty="0"/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174" y="2725283"/>
            <a:ext cx="1709286" cy="1620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174" y="1135996"/>
            <a:ext cx="1709286" cy="2277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174" y="1739721"/>
            <a:ext cx="1709286" cy="1432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174" y="1412706"/>
            <a:ext cx="1709286" cy="278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174" y="2194666"/>
            <a:ext cx="1709286" cy="2265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8" name="直線コネクタ 47"/>
          <p:cNvCxnSpPr/>
          <p:nvPr/>
        </p:nvCxnSpPr>
        <p:spPr>
          <a:xfrm>
            <a:off x="3607027" y="1059060"/>
            <a:ext cx="5224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174" y="2470226"/>
            <a:ext cx="1709286" cy="2060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174" y="1931921"/>
            <a:ext cx="1709287" cy="2137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7" name="直線コネクタ 56"/>
          <p:cNvCxnSpPr/>
          <p:nvPr/>
        </p:nvCxnSpPr>
        <p:spPr>
          <a:xfrm>
            <a:off x="3009932" y="1059060"/>
            <a:ext cx="5224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>
            <a:off x="2412836" y="1059060"/>
            <a:ext cx="5224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/>
          <p:cNvSpPr txBox="1"/>
          <p:nvPr/>
        </p:nvSpPr>
        <p:spPr>
          <a:xfrm>
            <a:off x="2632079" y="561410"/>
            <a:ext cx="128547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b="1" u="sng" dirty="0"/>
              <a:t>Yamato-SS</a:t>
            </a:r>
            <a:endParaRPr lang="ja-JP" altLang="en-US" sz="900" u="sng" dirty="0"/>
          </a:p>
        </p:txBody>
      </p:sp>
    </p:spTree>
    <p:extLst>
      <p:ext uri="{BB962C8B-B14F-4D97-AF65-F5344CB8AC3E}">
        <p14:creationId xmlns:p14="http://schemas.microsoft.com/office/powerpoint/2010/main" val="183463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3797</TotalTime>
  <Words>18</Words>
  <Application>Microsoft Office PowerPoint</Application>
  <PresentationFormat>ユーザー設定</PresentationFormat>
  <Paragraphs>13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Owner</cp:lastModifiedBy>
  <cp:revision>372</cp:revision>
  <cp:lastPrinted>2017-02-22T10:43:00Z</cp:lastPrinted>
  <dcterms:created xsi:type="dcterms:W3CDTF">2015-05-13T09:29:44Z</dcterms:created>
  <dcterms:modified xsi:type="dcterms:W3CDTF">2017-02-22T12:49:47Z</dcterms:modified>
</cp:coreProperties>
</file>