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3" r:id="rId2"/>
  </p:sldIdLst>
  <p:sldSz cx="6121400" cy="8101013"/>
  <p:notesSz cx="7104063" cy="10234613"/>
  <p:defaultTextStyle>
    <a:defPPr>
      <a:defRPr lang="ja-JP"/>
    </a:defPPr>
    <a:lvl1pPr marL="0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2">
          <p15:clr>
            <a:srgbClr val="A4A3A4"/>
          </p15:clr>
        </p15:guide>
        <p15:guide id="2" pos="1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297" autoAdjust="0"/>
  </p:normalViewPr>
  <p:slideViewPr>
    <p:cSldViewPr>
      <p:cViewPr>
        <p:scale>
          <a:sx n="100" d="100"/>
          <a:sy n="100" d="100"/>
        </p:scale>
        <p:origin x="-1260" y="444"/>
      </p:cViewPr>
      <p:guideLst>
        <p:guide orient="horz" pos="2552"/>
        <p:guide pos="19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>
              <a:defRPr sz="1300"/>
            </a:lvl1pPr>
          </a:lstStyle>
          <a:p>
            <a:fld id="{A42D236D-3AE6-4BDA-A927-088B84F3E87B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01850" y="768350"/>
            <a:ext cx="290036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0" tIns="49535" rIns="99070" bIns="4953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>
              <a:defRPr sz="1300"/>
            </a:lvl1pPr>
          </a:lstStyle>
          <a:p>
            <a:fld id="{F4713AF2-C301-4548-9C70-8D5140D5AF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318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59105" y="2516566"/>
            <a:ext cx="5203190" cy="173646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8210" y="4590574"/>
            <a:ext cx="4284980" cy="20702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2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5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1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7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50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3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12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3549" y="5205651"/>
            <a:ext cx="5203190" cy="1608951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3549" y="3433556"/>
            <a:ext cx="5203190" cy="177209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6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26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189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252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315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378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441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505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96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29553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346537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14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1" y="1813352"/>
            <a:ext cx="2704681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06071" y="2569071"/>
            <a:ext cx="2704681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109587" y="1813352"/>
            <a:ext cx="2705744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109587" y="2569071"/>
            <a:ext cx="2705744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21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0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2540"/>
            <a:ext cx="2013899" cy="137267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93297" y="322541"/>
            <a:ext cx="3422033" cy="6913990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06070" y="1695213"/>
            <a:ext cx="2013899" cy="5541319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24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9837" y="5670709"/>
            <a:ext cx="3672840" cy="66946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199837" y="723840"/>
            <a:ext cx="3672840" cy="4860608"/>
          </a:xfrm>
        </p:spPr>
        <p:txBody>
          <a:bodyPr/>
          <a:lstStyle>
            <a:lvl1pPr marL="0" indent="0">
              <a:buNone/>
              <a:defRPr sz="2800"/>
            </a:lvl1pPr>
            <a:lvl2pPr marL="406314" indent="0">
              <a:buNone/>
              <a:defRPr sz="2500"/>
            </a:lvl2pPr>
            <a:lvl3pPr marL="812627" indent="0">
              <a:buNone/>
              <a:defRPr sz="2100"/>
            </a:lvl3pPr>
            <a:lvl4pPr marL="1218941" indent="0">
              <a:buNone/>
              <a:defRPr sz="1800"/>
            </a:lvl4pPr>
            <a:lvl5pPr marL="1625255" indent="0">
              <a:buNone/>
              <a:defRPr sz="1800"/>
            </a:lvl5pPr>
            <a:lvl6pPr marL="2031568" indent="0">
              <a:buNone/>
              <a:defRPr sz="1800"/>
            </a:lvl6pPr>
            <a:lvl7pPr marL="2437882" indent="0">
              <a:buNone/>
              <a:defRPr sz="1800"/>
            </a:lvl7pPr>
            <a:lvl8pPr marL="2844195" indent="0">
              <a:buNone/>
              <a:defRPr sz="1800"/>
            </a:lvl8pPr>
            <a:lvl9pPr marL="3250509" indent="0">
              <a:buNone/>
              <a:defRPr sz="1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99837" y="6340169"/>
            <a:ext cx="3672840" cy="950743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61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8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328511" y="433180"/>
            <a:ext cx="1032987" cy="921490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29553" y="433180"/>
            <a:ext cx="2996936" cy="92149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66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  <a:prstGeom prst="rect">
            <a:avLst/>
          </a:prstGeom>
        </p:spPr>
        <p:txBody>
          <a:bodyPr vert="horz" lIns="81263" tIns="40631" rIns="81263" bIns="40631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0" y="1890238"/>
            <a:ext cx="5509260" cy="5346294"/>
          </a:xfrm>
          <a:prstGeom prst="rect">
            <a:avLst/>
          </a:prstGeom>
        </p:spPr>
        <p:txBody>
          <a:bodyPr vert="horz" lIns="81263" tIns="40631" rIns="81263" bIns="40631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06070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92C1D-FAE6-4095-84BF-85AA19B09382}" type="datetimeFigureOut">
              <a:rPr kumimoji="1" lang="ja-JP" altLang="en-US" smtClean="0"/>
              <a:t>2017/5/15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091479" y="7508440"/>
            <a:ext cx="1938443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387003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50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2627" rtl="0" eaLnBrk="1" latinLnBrk="0" hangingPunct="1">
        <a:spcBef>
          <a:spcPct val="0"/>
        </a:spcBef>
        <a:buNone/>
        <a:defRPr kumimoji="1"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35" indent="-304735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0260" indent="-253946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784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2098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11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4725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41039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47352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53666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314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627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41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25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1568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7882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19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0509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9.jpeg"/><Relationship Id="rId18" Type="http://schemas.openxmlformats.org/officeDocument/2006/relationships/image" Target="../media/image12.jpeg"/><Relationship Id="rId26" Type="http://schemas.openxmlformats.org/officeDocument/2006/relationships/image" Target="../media/image17.jpg"/><Relationship Id="rId3" Type="http://schemas.openxmlformats.org/officeDocument/2006/relationships/image" Target="../media/image2.jpg"/><Relationship Id="rId21" Type="http://schemas.microsoft.com/office/2007/relationships/hdphoto" Target="../media/hdphoto7.wdp"/><Relationship Id="rId7" Type="http://schemas.openxmlformats.org/officeDocument/2006/relationships/image" Target="../media/image5.jpg"/><Relationship Id="rId12" Type="http://schemas.openxmlformats.org/officeDocument/2006/relationships/image" Target="../media/image8.jpg"/><Relationship Id="rId17" Type="http://schemas.openxmlformats.org/officeDocument/2006/relationships/image" Target="../media/image11.jpg"/><Relationship Id="rId25" Type="http://schemas.microsoft.com/office/2007/relationships/hdphoto" Target="../media/hdphoto8.wdp"/><Relationship Id="rId2" Type="http://schemas.openxmlformats.org/officeDocument/2006/relationships/image" Target="../media/image1.jpg"/><Relationship Id="rId16" Type="http://schemas.microsoft.com/office/2007/relationships/hdphoto" Target="../media/hdphoto5.wdp"/><Relationship Id="rId20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24" Type="http://schemas.openxmlformats.org/officeDocument/2006/relationships/image" Target="../media/image16.jpeg"/><Relationship Id="rId5" Type="http://schemas.openxmlformats.org/officeDocument/2006/relationships/image" Target="../media/image4.jpeg"/><Relationship Id="rId15" Type="http://schemas.openxmlformats.org/officeDocument/2006/relationships/image" Target="../media/image10.jpeg"/><Relationship Id="rId23" Type="http://schemas.openxmlformats.org/officeDocument/2006/relationships/image" Target="../media/image15.jpg"/><Relationship Id="rId10" Type="http://schemas.openxmlformats.org/officeDocument/2006/relationships/image" Target="../media/image7.jpeg"/><Relationship Id="rId19" Type="http://schemas.microsoft.com/office/2007/relationships/hdphoto" Target="../media/hdphoto6.wdp"/><Relationship Id="rId4" Type="http://schemas.openxmlformats.org/officeDocument/2006/relationships/image" Target="../media/image3.jpg"/><Relationship Id="rId9" Type="http://schemas.microsoft.com/office/2007/relationships/hdphoto" Target="../media/hdphoto2.wdp"/><Relationship Id="rId14" Type="http://schemas.microsoft.com/office/2007/relationships/hdphoto" Target="../media/hdphoto4.wdp"/><Relationship Id="rId22" Type="http://schemas.openxmlformats.org/officeDocument/2006/relationships/image" Target="../media/image14.jpg"/><Relationship Id="rId27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/>
          <p:cNvSpPr txBox="1"/>
          <p:nvPr/>
        </p:nvSpPr>
        <p:spPr>
          <a:xfrm>
            <a:off x="4789203" y="7771724"/>
            <a:ext cx="1332197" cy="32720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kumimoji="1" lang="en-US" altLang="ja-JP" b="1" smtClean="0"/>
              <a:t>Figure </a:t>
            </a:r>
            <a:r>
              <a:rPr kumimoji="1" lang="en-US" altLang="ja-JP" b="1" smtClean="0"/>
              <a:t>S8</a:t>
            </a:r>
            <a:endParaRPr kumimoji="1" lang="ja-JP" altLang="en-US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44738" y="110593"/>
            <a:ext cx="1285476" cy="251333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r>
              <a:rPr lang="en-US" altLang="ja-JP" sz="1100" b="1" u="sng" dirty="0"/>
              <a:t>control</a:t>
            </a:r>
            <a:endParaRPr lang="ja-JP" altLang="en-US" sz="1100" b="1" u="sng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44738" y="2655934"/>
            <a:ext cx="1807850" cy="420610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r>
              <a:rPr lang="en-US" altLang="ja-JP" sz="1100" b="1" u="sng" dirty="0"/>
              <a:t>TAS-115 </a:t>
            </a:r>
            <a:endParaRPr lang="en-US" altLang="ja-JP" sz="1100" b="1" u="sng" dirty="0" smtClean="0"/>
          </a:p>
          <a:p>
            <a:r>
              <a:rPr lang="en-US" altLang="ja-JP" sz="1100" b="1" u="sng" dirty="0" smtClean="0"/>
              <a:t>50 </a:t>
            </a:r>
            <a:r>
              <a:rPr lang="en-US" altLang="ja-JP" sz="1100" b="1" u="sng" dirty="0"/>
              <a:t>mg/kg</a:t>
            </a:r>
            <a:endParaRPr lang="ja-JP" altLang="en-US" sz="1100" b="1" u="sng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44738" y="5221419"/>
            <a:ext cx="1512168" cy="420610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r>
              <a:rPr lang="en-US" altLang="ja-JP" sz="1100" b="1" u="sng" dirty="0" smtClean="0"/>
              <a:t>TAS-115</a:t>
            </a:r>
          </a:p>
          <a:p>
            <a:r>
              <a:rPr lang="en-US" altLang="ja-JP" sz="1100" b="1" u="sng" dirty="0" smtClean="0"/>
              <a:t>200 </a:t>
            </a:r>
            <a:r>
              <a:rPr lang="en-US" altLang="ja-JP" sz="1100" b="1" u="sng" dirty="0"/>
              <a:t>mg/kg</a:t>
            </a:r>
            <a:endParaRPr lang="ja-JP" altLang="en-US" sz="1100" b="1" u="sng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12" y="351676"/>
            <a:ext cx="1440160" cy="115212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88" y="351676"/>
            <a:ext cx="1440160" cy="115212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00" y="351676"/>
            <a:ext cx="1440160" cy="115212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12" y="1503805"/>
            <a:ext cx="1440160" cy="115212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888" y="1502428"/>
            <a:ext cx="1440160" cy="115212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00" y="1503806"/>
            <a:ext cx="1440160" cy="115212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69" y="2903265"/>
            <a:ext cx="1448846" cy="115907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232" y="2903265"/>
            <a:ext cx="1448845" cy="1159076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00" y="2903265"/>
            <a:ext cx="1444502" cy="115560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71" y="4056262"/>
            <a:ext cx="1448846" cy="115907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81" y="4062702"/>
            <a:ext cx="1448396" cy="115871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00" y="4057999"/>
            <a:ext cx="1444502" cy="115560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69" y="5487191"/>
            <a:ext cx="1448846" cy="1159076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060" y="5487191"/>
            <a:ext cx="1440160" cy="1152128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00" y="5487191"/>
            <a:ext cx="1444502" cy="1155601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69" y="6634219"/>
            <a:ext cx="1448848" cy="1159078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81" y="6634220"/>
            <a:ext cx="1437539" cy="1150031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999" y="6634219"/>
            <a:ext cx="1444502" cy="115560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999858" y="92089"/>
            <a:ext cx="1507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 smtClean="0"/>
              <a:t>HE</a:t>
            </a:r>
            <a:endParaRPr kumimoji="1" lang="ja-JP" altLang="en-US" sz="11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145636" y="92089"/>
            <a:ext cx="1507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 smtClean="0"/>
              <a:t>Cytokeratin (AE1/AE3)</a:t>
            </a:r>
            <a:endParaRPr kumimoji="1" lang="ja-JP" altLang="en-US" sz="11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565337" y="92089"/>
            <a:ext cx="1507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 smtClean="0"/>
              <a:t>Vimentin</a:t>
            </a:r>
            <a:endParaRPr kumimoji="1" lang="ja-JP" altLang="en-US" sz="1100" dirty="0"/>
          </a:p>
        </p:txBody>
      </p:sp>
      <p:sp>
        <p:nvSpPr>
          <p:cNvPr id="3" name="テキスト ボックス 2"/>
          <p:cNvSpPr txBox="1"/>
          <p:nvPr/>
        </p:nvSpPr>
        <p:spPr>
          <a:xfrm rot="16200000">
            <a:off x="345999" y="72768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 smtClean="0"/>
              <a:t>Spindle cell component</a:t>
            </a:r>
            <a:endParaRPr kumimoji="1" lang="ja-JP" altLang="en-US" sz="1000" dirty="0"/>
          </a:p>
        </p:txBody>
      </p:sp>
      <p:sp>
        <p:nvSpPr>
          <p:cNvPr id="33" name="テキスト ボックス 32"/>
          <p:cNvSpPr txBox="1"/>
          <p:nvPr/>
        </p:nvSpPr>
        <p:spPr>
          <a:xfrm rot="16200000">
            <a:off x="346000" y="1878437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Epithelial </a:t>
            </a:r>
            <a:r>
              <a:rPr kumimoji="1" lang="en-US" altLang="ja-JP" sz="1000" dirty="0" smtClean="0"/>
              <a:t>cell component</a:t>
            </a:r>
            <a:endParaRPr kumimoji="1" lang="ja-JP" altLang="en-US" sz="1000" dirty="0"/>
          </a:p>
        </p:txBody>
      </p:sp>
      <p:sp>
        <p:nvSpPr>
          <p:cNvPr id="38" name="テキスト ボックス 37"/>
          <p:cNvSpPr txBox="1"/>
          <p:nvPr/>
        </p:nvSpPr>
        <p:spPr>
          <a:xfrm rot="16200000">
            <a:off x="345998" y="3279273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 smtClean="0"/>
              <a:t>Spindle cell component</a:t>
            </a:r>
            <a:endParaRPr kumimoji="1" lang="ja-JP" altLang="en-US" sz="1000" dirty="0"/>
          </a:p>
        </p:txBody>
      </p:sp>
      <p:sp>
        <p:nvSpPr>
          <p:cNvPr id="39" name="テキスト ボックス 38"/>
          <p:cNvSpPr txBox="1"/>
          <p:nvPr/>
        </p:nvSpPr>
        <p:spPr>
          <a:xfrm rot="16200000">
            <a:off x="345999" y="4431401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Epithelial </a:t>
            </a:r>
            <a:r>
              <a:rPr kumimoji="1" lang="en-US" altLang="ja-JP" sz="1000" dirty="0" smtClean="0"/>
              <a:t>cell component</a:t>
            </a:r>
            <a:endParaRPr kumimoji="1" lang="ja-JP" altLang="en-US" sz="1000" dirty="0"/>
          </a:p>
        </p:txBody>
      </p:sp>
      <p:sp>
        <p:nvSpPr>
          <p:cNvPr id="43" name="テキスト ボックス 42"/>
          <p:cNvSpPr txBox="1"/>
          <p:nvPr/>
        </p:nvSpPr>
        <p:spPr>
          <a:xfrm rot="16200000">
            <a:off x="345162" y="5863200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 smtClean="0"/>
              <a:t>Spindle cell component</a:t>
            </a:r>
            <a:endParaRPr kumimoji="1" lang="ja-JP" altLang="en-US" sz="1000" dirty="0"/>
          </a:p>
        </p:txBody>
      </p:sp>
      <p:sp>
        <p:nvSpPr>
          <p:cNvPr id="44" name="テキスト ボックス 43"/>
          <p:cNvSpPr txBox="1"/>
          <p:nvPr/>
        </p:nvSpPr>
        <p:spPr>
          <a:xfrm rot="16200000">
            <a:off x="345161" y="701880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/>
              <a:t>Epithelial </a:t>
            </a:r>
            <a:r>
              <a:rPr kumimoji="1" lang="en-US" altLang="ja-JP" sz="1000" dirty="0" smtClean="0"/>
              <a:t>cell component</a:t>
            </a:r>
            <a:endParaRPr kumimoji="1" lang="ja-JP" altLang="en-US" sz="1000" dirty="0"/>
          </a:p>
        </p:txBody>
      </p:sp>
      <p:cxnSp>
        <p:nvCxnSpPr>
          <p:cNvPr id="34" name="直線コネクタ 33"/>
          <p:cNvCxnSpPr/>
          <p:nvPr/>
        </p:nvCxnSpPr>
        <p:spPr>
          <a:xfrm>
            <a:off x="1732016" y="4000533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1732016" y="5157945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3299279" y="2594076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3299279" y="5157945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1732016" y="6582765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1732016" y="7729433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3299279" y="6582765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3305857" y="7726144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4883923" y="3997244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4880634" y="5157945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4874056" y="6582765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>
            <a:off x="4874056" y="7726144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1725438" y="2594076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>
            <a:off x="3299279" y="3993955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4867478" y="2587498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1725438" y="1441940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>
            <a:off x="3299279" y="1441940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4867478" y="1441940"/>
            <a:ext cx="698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17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3823</TotalTime>
  <Words>33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​​テーマ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Agir, Junalie</cp:lastModifiedBy>
  <cp:revision>382</cp:revision>
  <cp:lastPrinted>2017-02-22T10:43:00Z</cp:lastPrinted>
  <dcterms:created xsi:type="dcterms:W3CDTF">2015-05-13T09:29:44Z</dcterms:created>
  <dcterms:modified xsi:type="dcterms:W3CDTF">2017-05-15T08:40:43Z</dcterms:modified>
</cp:coreProperties>
</file>