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25" d="100"/>
          <a:sy n="125" d="100"/>
        </p:scale>
        <p:origin x="-58" y="6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8E9E-D459-4925-8C1A-9CC71235EEDE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F76F-77BA-4C6D-8167-D44A466B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577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8E9E-D459-4925-8C1A-9CC71235EEDE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F76F-77BA-4C6D-8167-D44A466B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46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8E9E-D459-4925-8C1A-9CC71235EEDE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F76F-77BA-4C6D-8167-D44A466B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008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8E9E-D459-4925-8C1A-9CC71235EEDE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F76F-77BA-4C6D-8167-D44A466B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591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8E9E-D459-4925-8C1A-9CC71235EEDE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F76F-77BA-4C6D-8167-D44A466B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954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8E9E-D459-4925-8C1A-9CC71235EEDE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F76F-77BA-4C6D-8167-D44A466B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49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8E9E-D459-4925-8C1A-9CC71235EEDE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F76F-77BA-4C6D-8167-D44A466B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936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8E9E-D459-4925-8C1A-9CC71235EEDE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F76F-77BA-4C6D-8167-D44A466B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066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8E9E-D459-4925-8C1A-9CC71235EEDE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F76F-77BA-4C6D-8167-D44A466B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729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8E9E-D459-4925-8C1A-9CC71235EEDE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F76F-77BA-4C6D-8167-D44A466B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164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B8E9E-D459-4925-8C1A-9CC71235EEDE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F76F-77BA-4C6D-8167-D44A466B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1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B8E9E-D459-4925-8C1A-9CC71235EEDE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6F76F-77BA-4C6D-8167-D44A466B9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492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75" y="1752600"/>
            <a:ext cx="7089982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28600" y="228600"/>
            <a:ext cx="2179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Supplemental table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538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676400"/>
            <a:ext cx="4584700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600" y="228600"/>
            <a:ext cx="2339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Supplemental Figure 1</a:t>
            </a:r>
            <a:endParaRPr lang="en-US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ight Bracket 4"/>
          <p:cNvSpPr/>
          <p:nvPr/>
        </p:nvSpPr>
        <p:spPr>
          <a:xfrm rot="16200000">
            <a:off x="3201578" y="2986194"/>
            <a:ext cx="190501" cy="416742"/>
          </a:xfrm>
          <a:prstGeom prst="righ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24200" y="282523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</a:t>
            </a:r>
            <a:endParaRPr lang="en-US" dirty="0"/>
          </a:p>
        </p:txBody>
      </p:sp>
      <p:sp>
        <p:nvSpPr>
          <p:cNvPr id="7" name="Right Bracket 6"/>
          <p:cNvSpPr/>
          <p:nvPr/>
        </p:nvSpPr>
        <p:spPr>
          <a:xfrm rot="16200000">
            <a:off x="5924550" y="1817132"/>
            <a:ext cx="190500" cy="457200"/>
          </a:xfrm>
          <a:prstGeom prst="rightBracke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67400" y="16764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222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8</Words>
  <Application>Microsoft Office PowerPoint</Application>
  <PresentationFormat>On-screen Show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AbbVie 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Lam, Lloyd T</dc:creator>
  <cp:lastModifiedBy>Lam, Lloyd T</cp:lastModifiedBy>
  <cp:revision>60</cp:revision>
  <dcterms:created xsi:type="dcterms:W3CDTF">2016-04-04T18:26:08Z</dcterms:created>
  <dcterms:modified xsi:type="dcterms:W3CDTF">2017-05-12T18:32:34Z</dcterms:modified>
</cp:coreProperties>
</file>