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22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54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0383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717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9248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49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792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4912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8703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072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782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101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66EBE-4DC3-44D7-8AAB-2D0B53E0AF13}" type="datetimeFigureOut">
              <a:rPr lang="en-CA" smtClean="0"/>
              <a:t>2017-01-03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F54AD-C738-42AD-BCFF-3B31CAD0B87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734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611560"/>
            <a:ext cx="5679442" cy="321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27384" y="26204"/>
            <a:ext cx="1052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Figure S1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83" y="4180616"/>
            <a:ext cx="5049689" cy="39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5062594"/>
            <a:ext cx="4113584" cy="362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220" y="3822833"/>
            <a:ext cx="2592329" cy="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624" y="323528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4" y="384262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624" y="4659016"/>
            <a:ext cx="2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014669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</Words>
  <Application>Microsoft Office PowerPoint</Application>
  <PresentationFormat>Letter Paper (8.5x11 in)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tshepherd</dc:creator>
  <cp:lastModifiedBy>tshepherd</cp:lastModifiedBy>
  <cp:revision>2</cp:revision>
  <dcterms:created xsi:type="dcterms:W3CDTF">2016-11-14T20:16:23Z</dcterms:created>
  <dcterms:modified xsi:type="dcterms:W3CDTF">2017-01-03T19:07:42Z</dcterms:modified>
</cp:coreProperties>
</file>