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12801600" cy="9601200" type="A3"/>
  <p:notesSz cx="6858000" cy="9144000"/>
  <p:defaultTextStyle>
    <a:defPPr>
      <a:defRPr lang="zh-CN"/>
    </a:defPPr>
    <a:lvl1pPr marL="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64008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28016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192024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256032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320040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384048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448056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512064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24">
          <p15:clr>
            <a:srgbClr val="A4A3A4"/>
          </p15:clr>
        </p15:guide>
        <p15:guide id="2" pos="403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1474" y="62"/>
      </p:cViewPr>
      <p:guideLst>
        <p:guide orient="horz" pos="3024"/>
        <p:guide pos="403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9F0555-78C1-4F18-99C4-31260D27A5D2}" type="datetimeFigureOut">
              <a:rPr lang="zh-CN" altLang="en-US" smtClean="0"/>
              <a:pPr/>
              <a:t>2017/6/8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8A3716-E88D-444A-AF09-07BFE1F5782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128016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1pPr>
    <a:lvl2pPr marL="640080" algn="l" defTabSz="128016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2pPr>
    <a:lvl3pPr marL="1280160" algn="l" defTabSz="128016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3pPr>
    <a:lvl4pPr marL="1920240" algn="l" defTabSz="128016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4pPr>
    <a:lvl5pPr marL="2560320" algn="l" defTabSz="128016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5pPr>
    <a:lvl6pPr marL="3200400" algn="l" defTabSz="128016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3840480" algn="l" defTabSz="128016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4480560" algn="l" defTabSz="128016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5120640" algn="l" defTabSz="128016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60120" y="2982596"/>
            <a:ext cx="10881360" cy="205803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920240" y="5440680"/>
            <a:ext cx="8961120" cy="24536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4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8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2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6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480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120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2017/6/8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2017/6/8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9281160" y="384494"/>
            <a:ext cx="2880360" cy="819213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40080" y="384494"/>
            <a:ext cx="8427720" cy="819213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2017/6/8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2017/6/8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011238" y="6169661"/>
            <a:ext cx="10881360" cy="1906905"/>
          </a:xfrm>
        </p:spPr>
        <p:txBody>
          <a:bodyPr anchor="t"/>
          <a:lstStyle>
            <a:lvl1pPr algn="l">
              <a:defRPr sz="56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011238" y="4069399"/>
            <a:ext cx="10881360" cy="2100262"/>
          </a:xfrm>
        </p:spPr>
        <p:txBody>
          <a:bodyPr anchor="b"/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64008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2017/6/8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40080" y="2240281"/>
            <a:ext cx="5654040" cy="6336348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507480" y="2240281"/>
            <a:ext cx="5654040" cy="6336348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2017/6/8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40080" y="2149158"/>
            <a:ext cx="5656263" cy="895667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40080" y="3044825"/>
            <a:ext cx="5656263" cy="5531803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503036" y="2149158"/>
            <a:ext cx="5658485" cy="895667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503036" y="3044825"/>
            <a:ext cx="5658485" cy="5531803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2017/6/8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2017/6/8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2017/6/8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0081" y="382270"/>
            <a:ext cx="4211638" cy="1626870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005070" y="382271"/>
            <a:ext cx="7156450" cy="8194358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4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40081" y="2009141"/>
            <a:ext cx="4211638" cy="6567488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2017/6/8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509203" y="6720840"/>
            <a:ext cx="7680960" cy="793433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509203" y="857885"/>
            <a:ext cx="7680960" cy="5760720"/>
          </a:xfrm>
        </p:spPr>
        <p:txBody>
          <a:bodyPr/>
          <a:lstStyle>
            <a:lvl1pPr marL="0" indent="0">
              <a:buNone/>
              <a:defRPr sz="4500"/>
            </a:lvl1pPr>
            <a:lvl2pPr marL="640080" indent="0">
              <a:buNone/>
              <a:defRPr sz="3900"/>
            </a:lvl2pPr>
            <a:lvl3pPr marL="1280160" indent="0">
              <a:buNone/>
              <a:defRPr sz="340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509203" y="7514273"/>
            <a:ext cx="7680960" cy="1126807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2017/6/8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40080" y="384493"/>
            <a:ext cx="11521440" cy="1600200"/>
          </a:xfrm>
          <a:prstGeom prst="rect">
            <a:avLst/>
          </a:prstGeom>
        </p:spPr>
        <p:txBody>
          <a:bodyPr vert="horz" lIns="128016" tIns="64008" rIns="128016" bIns="64008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40080" y="2240281"/>
            <a:ext cx="11521440" cy="6336348"/>
          </a:xfrm>
          <a:prstGeom prst="rect">
            <a:avLst/>
          </a:prstGeom>
        </p:spPr>
        <p:txBody>
          <a:bodyPr vert="horz" lIns="128016" tIns="64008" rIns="128016" bIns="64008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40080" y="8898891"/>
            <a:ext cx="29870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2017/6/8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373880" y="8898891"/>
            <a:ext cx="40538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174480" y="8898891"/>
            <a:ext cx="29870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80160" rtl="0" eaLnBrk="1" latinLnBrk="0" hangingPunct="1">
        <a:spcBef>
          <a:spcPct val="0"/>
        </a:spcBef>
        <a:buNone/>
        <a:defRPr sz="6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0060" indent="-480060" algn="l" defTabSz="1280160" rtl="0" eaLnBrk="1" latinLnBrk="0" hangingPunct="1">
        <a:spcBef>
          <a:spcPct val="20000"/>
        </a:spcBef>
        <a:buFont typeface="Arial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1pPr>
      <a:lvl2pPr marL="1040130" indent="-400050" algn="l" defTabSz="1280160" rtl="0" eaLnBrk="1" latinLnBrk="0" hangingPunct="1">
        <a:spcBef>
          <a:spcPct val="20000"/>
        </a:spcBef>
        <a:buFont typeface="Arial" pitchFamily="34" charset="0"/>
        <a:buChar char="–"/>
        <a:defRPr sz="390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0" hangingPunct="1">
        <a:spcBef>
          <a:spcPct val="20000"/>
        </a:spcBef>
        <a:buFont typeface="Arial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/>
          <a:srcRect l="14563" t="7567" r="13437" b="27333"/>
          <a:stretch/>
        </p:blipFill>
        <p:spPr>
          <a:xfrm>
            <a:off x="286784" y="336104"/>
            <a:ext cx="12514816" cy="6364939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717292" y="7015178"/>
            <a:ext cx="11430080" cy="2015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Diagram 1. </a:t>
            </a:r>
            <a:r>
              <a:rPr lang="en-US" dirty="0"/>
              <a:t>The location of the primers in relation to the </a:t>
            </a:r>
            <a:r>
              <a:rPr lang="en-US" i="1" dirty="0"/>
              <a:t>PCDH10</a:t>
            </a:r>
            <a:r>
              <a:rPr lang="en-US" dirty="0"/>
              <a:t> promoter and start site. The sequence with gray shading is the core promoter of </a:t>
            </a:r>
            <a:r>
              <a:rPr lang="en-US" i="1" dirty="0"/>
              <a:t>PCDH10</a:t>
            </a:r>
            <a:r>
              <a:rPr lang="en-US" dirty="0"/>
              <a:t> (NM_032961). The blue line indicates the location of </a:t>
            </a:r>
            <a:r>
              <a:rPr lang="en-US" dirty="0" err="1"/>
              <a:t>methylated</a:t>
            </a:r>
            <a:r>
              <a:rPr lang="en-US" dirty="0"/>
              <a:t> primers, and the orange line indicates the location of </a:t>
            </a:r>
            <a:r>
              <a:rPr lang="en-US" dirty="0" err="1"/>
              <a:t>unmethylated</a:t>
            </a:r>
            <a:r>
              <a:rPr lang="en-US" dirty="0"/>
              <a:t> </a:t>
            </a:r>
            <a:r>
              <a:rPr lang="en-US" dirty="0" err="1"/>
              <a:t>pimers</a:t>
            </a:r>
            <a:r>
              <a:rPr lang="en-US" dirty="0"/>
              <a:t>.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279388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658</TotalTime>
  <Words>55</Words>
  <Application>Microsoft Office PowerPoint</Application>
  <PresentationFormat>A3 纸张(297x420 毫米)</PresentationFormat>
  <Paragraphs>1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5" baseType="lpstr">
      <vt:lpstr>宋体</vt:lpstr>
      <vt:lpstr>Arial</vt:lpstr>
      <vt:lpstr>Calibri</vt:lpstr>
      <vt:lpstr>Office 主题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cp:lastModifiedBy>XMX</cp:lastModifiedBy>
  <cp:revision>21</cp:revision>
  <dcterms:modified xsi:type="dcterms:W3CDTF">2017-06-07T16:23:08Z</dcterms:modified>
</cp:coreProperties>
</file>