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</p:sldIdLst>
  <p:sldSz cx="9601200" cy="12801600" type="A3"/>
  <p:notesSz cx="6858000" cy="9144000"/>
  <p:defaultTextStyle>
    <a:defPPr>
      <a:defRPr lang="ja-JP"/>
    </a:defPPr>
    <a:lvl1pPr marL="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7" d="100"/>
          <a:sy n="37" d="100"/>
        </p:scale>
        <p:origin x="2292" y="78"/>
      </p:cViewPr>
      <p:guideLst>
        <p:guide orient="horz" pos="4032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20090" y="3976794"/>
            <a:ext cx="8161020" cy="2744047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40180" y="7254240"/>
            <a:ext cx="672084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C75D7-3A24-4400-B823-B5579B6CE8B3}" type="datetimeFigureOut">
              <a:rPr kumimoji="1" lang="ja-JP" altLang="en-US" smtClean="0"/>
              <a:t>2018/2/3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ECD-0705-4DAC-9F4D-A8B472D907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8755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C75D7-3A24-4400-B823-B5579B6CE8B3}" type="datetimeFigureOut">
              <a:rPr kumimoji="1" lang="ja-JP" altLang="en-US" smtClean="0"/>
              <a:t>2018/2/3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ECD-0705-4DAC-9F4D-A8B472D907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4107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309248" y="957158"/>
            <a:ext cx="2268616" cy="20387733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03397" y="957158"/>
            <a:ext cx="6645831" cy="20387733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C75D7-3A24-4400-B823-B5579B6CE8B3}" type="datetimeFigureOut">
              <a:rPr kumimoji="1" lang="ja-JP" altLang="en-US" smtClean="0"/>
              <a:t>2018/2/3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ECD-0705-4DAC-9F4D-A8B472D907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3173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C75D7-3A24-4400-B823-B5579B6CE8B3}" type="datetimeFigureOut">
              <a:rPr kumimoji="1" lang="ja-JP" altLang="en-US" smtClean="0"/>
              <a:t>2018/2/3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ECD-0705-4DAC-9F4D-A8B472D907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9105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58429" y="8226214"/>
            <a:ext cx="8161020" cy="2542540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58429" y="5425865"/>
            <a:ext cx="8161020" cy="2800349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C75D7-3A24-4400-B823-B5579B6CE8B3}" type="datetimeFigureOut">
              <a:rPr kumimoji="1" lang="ja-JP" altLang="en-US" smtClean="0"/>
              <a:t>2018/2/3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ECD-0705-4DAC-9F4D-A8B472D907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0169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03397" y="5576993"/>
            <a:ext cx="4457224" cy="1576789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120640" y="5576993"/>
            <a:ext cx="4457224" cy="1576789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C75D7-3A24-4400-B823-B5579B6CE8B3}" type="datetimeFigureOut">
              <a:rPr kumimoji="1" lang="ja-JP" altLang="en-US" smtClean="0"/>
              <a:t>2018/2/3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ECD-0705-4DAC-9F4D-A8B472D907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093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80060" y="2865544"/>
            <a:ext cx="4242197" cy="1194222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80060" y="4059766"/>
            <a:ext cx="4242197" cy="7375738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877277" y="2865544"/>
            <a:ext cx="4243864" cy="1194222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877277" y="4059766"/>
            <a:ext cx="4243864" cy="7375738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C75D7-3A24-4400-B823-B5579B6CE8B3}" type="datetimeFigureOut">
              <a:rPr kumimoji="1" lang="ja-JP" altLang="en-US" smtClean="0"/>
              <a:t>2018/2/3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ECD-0705-4DAC-9F4D-A8B472D907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2503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C75D7-3A24-4400-B823-B5579B6CE8B3}" type="datetimeFigureOut">
              <a:rPr kumimoji="1" lang="ja-JP" altLang="en-US" smtClean="0"/>
              <a:t>2018/2/3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ECD-0705-4DAC-9F4D-A8B472D907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5313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C75D7-3A24-4400-B823-B5579B6CE8B3}" type="datetimeFigureOut">
              <a:rPr kumimoji="1" lang="ja-JP" altLang="en-US" smtClean="0"/>
              <a:t>2018/2/3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ECD-0705-4DAC-9F4D-A8B472D907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4767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80060" y="509693"/>
            <a:ext cx="3158729" cy="216916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753802" y="509694"/>
            <a:ext cx="5367338" cy="10925811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80060" y="2678854"/>
            <a:ext cx="3158729" cy="8756651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C75D7-3A24-4400-B823-B5579B6CE8B3}" type="datetimeFigureOut">
              <a:rPr kumimoji="1" lang="ja-JP" altLang="en-US" smtClean="0"/>
              <a:t>2018/2/3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ECD-0705-4DAC-9F4D-A8B472D907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7359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881902" y="8961120"/>
            <a:ext cx="5760720" cy="1057911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881902" y="1143847"/>
            <a:ext cx="5760720" cy="768096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881902" y="10019031"/>
            <a:ext cx="5760720" cy="1502409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C75D7-3A24-4400-B823-B5579B6CE8B3}" type="datetimeFigureOut">
              <a:rPr kumimoji="1" lang="ja-JP" altLang="en-US" smtClean="0"/>
              <a:t>2018/2/3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ECD-0705-4DAC-9F4D-A8B472D907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5397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80060" y="2987041"/>
            <a:ext cx="8641080" cy="8448464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80060" y="11865187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C75D7-3A24-4400-B823-B5579B6CE8B3}" type="datetimeFigureOut">
              <a:rPr kumimoji="1" lang="ja-JP" altLang="en-US" smtClean="0"/>
              <a:t>2018/2/3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280410" y="11865187"/>
            <a:ext cx="30403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880860" y="11865187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7AECD-0705-4DAC-9F4D-A8B472D907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1804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kumimoji="1"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105" y="712168"/>
            <a:ext cx="6480720" cy="3645405"/>
          </a:xfrm>
          <a:prstGeom prst="rect">
            <a:avLst/>
          </a:prstGeom>
        </p:spPr>
      </p:pic>
      <p:sp>
        <p:nvSpPr>
          <p:cNvPr id="3" name="楕円 2"/>
          <p:cNvSpPr/>
          <p:nvPr/>
        </p:nvSpPr>
        <p:spPr>
          <a:xfrm rot="20905150">
            <a:off x="3435860" y="2440450"/>
            <a:ext cx="2365503" cy="679828"/>
          </a:xfrm>
          <a:prstGeom prst="ellipse">
            <a:avLst/>
          </a:prstGeom>
          <a:solidFill>
            <a:srgbClr val="0000FF">
              <a:alpha val="17000"/>
            </a:srgb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楕円 3"/>
          <p:cNvSpPr/>
          <p:nvPr/>
        </p:nvSpPr>
        <p:spPr>
          <a:xfrm rot="20988616">
            <a:off x="768152" y="1288233"/>
            <a:ext cx="3301607" cy="2349526"/>
          </a:xfrm>
          <a:prstGeom prst="ellipse">
            <a:avLst/>
          </a:prstGeom>
          <a:solidFill>
            <a:srgbClr val="33CC33">
              <a:alpha val="16863"/>
            </a:srgbClr>
          </a:solidFill>
          <a:ln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105407" y="1504256"/>
            <a:ext cx="6270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CRC</a:t>
            </a:r>
            <a:endParaRPr kumimoji="1" lang="ja-JP" altLang="en-US" sz="1600" b="1" dirty="0">
              <a:solidFill>
                <a:srgbClr val="33CC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708835" y="3123202"/>
            <a:ext cx="9252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kumimoji="1" lang="en-US" altLang="ja-JP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ealthy</a:t>
            </a:r>
            <a:endParaRPr kumimoji="1" lang="ja-JP" altLang="en-US" sz="16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71" y="4946548"/>
            <a:ext cx="5338035" cy="3002644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970" y="8688074"/>
            <a:ext cx="2829160" cy="2866447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1519090" y="9967408"/>
            <a:ext cx="10422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AUC: 92%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586364" y="568419"/>
            <a:ext cx="307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558799" y="4501322"/>
            <a:ext cx="307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419574" y="7882923"/>
            <a:ext cx="307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91466" y="12217486"/>
            <a:ext cx="139294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smtClean="0"/>
              <a:t>Figure S2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3485024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1706</TotalTime>
  <Words>11</Words>
  <Application>Microsoft Office PowerPoint</Application>
  <PresentationFormat>A3 297x420 mm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Times New Roman</vt:lpstr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Kazuhiro Tanabe</dc:creator>
  <cp:lastModifiedBy>田辺　和弘</cp:lastModifiedBy>
  <cp:revision>21</cp:revision>
  <dcterms:created xsi:type="dcterms:W3CDTF">2016-12-26T03:30:44Z</dcterms:created>
  <dcterms:modified xsi:type="dcterms:W3CDTF">2018-02-03T06:58:49Z</dcterms:modified>
</cp:coreProperties>
</file>