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7" r:id="rId2"/>
  </p:sldIdLst>
  <p:sldSz cx="6858000" cy="9144000" type="screen4x3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2866" autoAdjust="0"/>
    <p:restoredTop sz="99832" autoAdjust="0"/>
  </p:normalViewPr>
  <p:slideViewPr>
    <p:cSldViewPr showGuides="1">
      <p:cViewPr>
        <p:scale>
          <a:sx n="60" d="100"/>
          <a:sy n="60" d="100"/>
        </p:scale>
        <p:origin x="-1818" y="-12"/>
      </p:cViewPr>
      <p:guideLst>
        <p:guide orient="horz" pos="3424"/>
        <p:guide pos="27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D7B117D-403B-4666-A692-37C3751096F8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35175" y="750888"/>
            <a:ext cx="28178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AE82E8B-1ADD-4991-A6CB-1F6D19AB07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2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34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67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531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83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8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58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181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83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733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05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35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62D45-6E38-4C3A-A553-42EA7823608C}" type="datetimeFigureOut">
              <a:rPr lang="ko-KR" altLang="en-US" smtClean="0"/>
              <a:t>2018-02-27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8543F-A78B-446C-A6A8-39C5560FD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64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10" Type="http://schemas.openxmlformats.org/officeDocument/2006/relationships/image" Target="../media/image6.jpeg"/><Relationship Id="rId4" Type="http://schemas.openxmlformats.org/officeDocument/2006/relationships/image" Target="../media/image2.jpe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56620" y="2856704"/>
            <a:ext cx="101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mVEGF</a:t>
            </a:r>
            <a:r>
              <a:rPr lang="en-US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 descr="D:\문서\실험관련\구강암 파수꾼 모델 관련\문경자료\western\004-수정.jpg"/>
          <p:cNvPicPr preferRelativeResize="0"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51" t="45964" r="41435" b="37274"/>
          <a:stretch/>
        </p:blipFill>
        <p:spPr bwMode="auto">
          <a:xfrm>
            <a:off x="5527588" y="2835594"/>
            <a:ext cx="685526" cy="28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85320" y="3552418"/>
            <a:ext cx="696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650" y="3203407"/>
            <a:ext cx="696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C:\Users\황보전\Desktop\스캔0003.jpg"/>
          <p:cNvPicPr preferRelativeResize="0"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87" t="33683" r="60562" b="62402"/>
          <a:stretch/>
        </p:blipFill>
        <p:spPr bwMode="auto">
          <a:xfrm>
            <a:off x="5529678" y="3181324"/>
            <a:ext cx="689786" cy="28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황보전\Desktop\vecto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7" y="2041676"/>
            <a:ext cx="2464593" cy="202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27"/>
          <p:cNvSpPr>
            <a:spLocks noChangeArrowheads="1"/>
          </p:cNvSpPr>
          <p:nvPr/>
        </p:nvSpPr>
        <p:spPr bwMode="auto">
          <a:xfrm rot="18900000">
            <a:off x="5596326" y="2513746"/>
            <a:ext cx="512761" cy="12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defTabSz="914400" rtl="0" eaLnBrk="1" fontAlgn="base" latinLnBrk="1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SCCVII</a:t>
            </a:r>
            <a:endParaRPr kumimoji="1" lang="ko-KR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 rot="18900000">
            <a:off x="5775586" y="2107734"/>
            <a:ext cx="15739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SCCVII/</a:t>
            </a:r>
            <a:r>
              <a:rPr kumimoji="1" lang="ko-KR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mVEGF-A</a:t>
            </a:r>
            <a:endParaRPr kumimoji="1" lang="ko-KR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44"/>
          <p:cNvSpPr txBox="1">
            <a:spLocks noChangeArrowheads="1"/>
          </p:cNvSpPr>
          <p:nvPr/>
        </p:nvSpPr>
        <p:spPr bwMode="auto">
          <a:xfrm>
            <a:off x="435346" y="8515129"/>
            <a:ext cx="269496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latin typeface="Arial" pitchFamily="34" charset="0"/>
              </a:rPr>
              <a:t>Supporting information 1</a:t>
            </a:r>
            <a:endParaRPr lang="en-US" altLang="ko-KR" sz="1600" b="1" dirty="0"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9798" y="1872571"/>
            <a:ext cx="2876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0968" y="1871447"/>
            <a:ext cx="2876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G:\201712010001-수정.jpg"/>
          <p:cNvPicPr preferRelativeResize="0">
            <a:picLocks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24" t="66097" r="48176" b="19865"/>
          <a:stretch/>
        </p:blipFill>
        <p:spPr bwMode="auto">
          <a:xfrm>
            <a:off x="5529219" y="3528000"/>
            <a:ext cx="684000" cy="288000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황보전\Desktop\pCMV-VEGFA RT\20171026 VEGFA expression 확인 GAPDH-수정.JPG"/>
          <p:cNvPicPr preferRelativeResize="0"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" t="15018" r="2645" b="15645"/>
          <a:stretch/>
        </p:blipFill>
        <p:spPr bwMode="auto">
          <a:xfrm>
            <a:off x="4005064" y="3182400"/>
            <a:ext cx="6912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황보전\Desktop\pCMV-VEGFA RT\20170412 VEGF-A expression vegf-a-수정.JPG"/>
          <p:cNvPicPr preferRelativeResize="0">
            <a:picLocks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r="8738"/>
          <a:stretch/>
        </p:blipFill>
        <p:spPr bwMode="auto">
          <a:xfrm>
            <a:off x="4005064" y="2836800"/>
            <a:ext cx="6912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020702" y="2858400"/>
            <a:ext cx="101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mVEGF</a:t>
            </a:r>
            <a:r>
              <a:rPr lang="en-US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44359" y="3204000"/>
            <a:ext cx="696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7"/>
          <p:cNvSpPr>
            <a:spLocks noChangeArrowheads="1"/>
          </p:cNvSpPr>
          <p:nvPr/>
        </p:nvSpPr>
        <p:spPr bwMode="auto">
          <a:xfrm rot="18900000">
            <a:off x="4047320" y="2511354"/>
            <a:ext cx="512761" cy="12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defTabSz="914400" rtl="0" eaLnBrk="1" fontAlgn="base" latinLnBrk="1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SCCVII</a:t>
            </a:r>
            <a:endParaRPr kumimoji="1" lang="ko-KR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9"/>
          <p:cNvSpPr>
            <a:spLocks noChangeArrowheads="1"/>
          </p:cNvSpPr>
          <p:nvPr/>
        </p:nvSpPr>
        <p:spPr bwMode="auto">
          <a:xfrm rot="18900000">
            <a:off x="4226580" y="2105342"/>
            <a:ext cx="157391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defTabSz="914400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SCCVII/</a:t>
            </a:r>
            <a:r>
              <a:rPr kumimoji="1" lang="ko-KR" altLang="ko-KR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mVEGF-A</a:t>
            </a:r>
            <a:endParaRPr kumimoji="1" lang="ko-KR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7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1" hangingPunct="1"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000" b="1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4807</TotalTime>
  <Words>18</Words>
  <Application>Microsoft Office PowerPoint</Application>
  <PresentationFormat>화면 슬라이드 쇼(4:3)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</dc:title>
  <dc:creator>황보전</dc:creator>
  <cp:lastModifiedBy>황보전</cp:lastModifiedBy>
  <cp:revision>216</cp:revision>
  <cp:lastPrinted>2018-02-26T01:14:15Z</cp:lastPrinted>
  <dcterms:created xsi:type="dcterms:W3CDTF">2016-03-22T02:14:41Z</dcterms:created>
  <dcterms:modified xsi:type="dcterms:W3CDTF">2018-02-27T10:14:30Z</dcterms:modified>
</cp:coreProperties>
</file>