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74684" autoAdjust="0"/>
  </p:normalViewPr>
  <p:slideViewPr>
    <p:cSldViewPr snapToGrid="0">
      <p:cViewPr varScale="1">
        <p:scale>
          <a:sx n="85" d="100"/>
          <a:sy n="85" d="100"/>
        </p:scale>
        <p:origin x="1308" y="84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86E20-ED73-4282-99F4-7BE2D603648B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4767C-AB98-4871-A202-B76A618A616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7224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/>
              <a:t>Additional file 3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4767C-AB98-4871-A202-B76A618A6160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672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BCDFC-566E-42EB-8577-AB00B3AF6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3EA89C-05D2-4AA3-97FD-BFA903455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46D6A-765C-4DC5-97D0-ABD7BC0A7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34549-1008-4212-8383-CAB535FA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6A3FF-C1F4-447E-91AA-70B6E6B02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80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BFFE4-C30E-4CB6-916F-D2C3FF27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5D21A-FDF9-4239-A6D6-EC6D138AB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5184F-6799-48BE-8506-8D42663CB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DD942-4C68-4D65-A459-6751AFBAC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16600-AE13-425F-AF3A-3FB5EFAC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986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2DFD-28E9-45F7-8CEF-3E031F44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0B31C-9DE6-4DE5-A828-E71B59EC6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45B83-8DE2-42F5-ACB5-4BC9017B9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A672D-C00E-4C13-9DF4-439C75A42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D804E-7A61-4740-9FA4-16E030E7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460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69989-6E94-4725-A30B-A51CAF339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D8E30-8891-4398-8288-C75FEAA3F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F15B0-22C3-4743-AC0F-E2EBEED80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EFBBA-41F4-4C9F-B833-022A4634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446CD-680F-486F-95C9-BE4CE030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1A3D2-3A26-4F07-8526-79072130D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25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32DB-8012-4A52-BA02-F4C675D5A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B2F29-DDDB-4031-936F-0BBD6CCFF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3A890-4077-43FA-B855-5C6A96122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B8D03-7E54-4597-B610-BD4B1879F6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E8FD9-78BC-4032-AD7C-92936AF07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ECC11-5B74-474A-A6B5-02CC7331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5D4F9-8FE3-41C1-8289-59C965EF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CDC9D9-A6C1-47EB-AB8C-2EB15599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412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44D9-8191-4A0F-B128-8F74EDBD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2486-1A89-4512-8831-CC587B7BA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67EEC-DA94-4A12-8D55-708BA062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87413-1644-4A81-8BDC-FC9FDE9C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572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49320-1F26-4E4B-BDF1-CFD1062E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5B2C19-BE5D-4654-B16A-40D97AD7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8BACA-F277-446D-B76B-F4DF2C134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549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9AA7-64C0-4899-A37D-D762F4D87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345D1-C424-4FF3-88A0-27E7966E4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B5BF3-8B24-4E23-8D7D-F69687AE8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B541D-6DDA-455A-9CB3-0ECDC280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86489-96E0-4F97-A4DC-02EC0E1A4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2AD73-6F5F-4E90-902A-94C504D4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716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5CE7D-A608-4A41-92EA-3B3FCFD30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4E0815-AEA1-4430-96D9-40123DE4D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4B606-9F9D-45F0-A03E-349C0B2AF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AB3E7-5453-47C2-9615-D055B0E83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4350E-8E40-4118-82CF-AC8D16956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B2197-28C2-4710-B419-CFAA42A8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2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876B-3ECD-4144-BB21-F920F535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5F5BB-997B-4678-8537-B69A6D90C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FCC6F-CE1F-4288-8793-89085B04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6BDC2-4C25-4510-B2D7-32CF43C6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B32AE-AB7A-4B2D-8293-BE914524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808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E157CB-984D-4ACD-A3AE-42F412A7A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DBD73-3917-46C0-B5F2-2B5AFAF8D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556C0-C0D7-4181-9D3A-BA485E8E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92D7E-FA06-453D-A51F-6F7554F3C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5ED42-5C48-47AB-8D09-A50438A0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869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07CBD4-94E3-458D-9449-E9DD40B7D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0AE68-0A52-4E7D-A8B2-DAF24F5C4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F8DF7-EE95-4C51-B6D0-88734C92F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CBC1E-A1F8-480E-8D47-1C9ECACDBFE0}" type="datetimeFigureOut">
              <a:rPr lang="en-AU" smtClean="0"/>
              <a:pPr/>
              <a:t>6/02/2018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57032-4511-4186-9521-13DAEE3EF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D4A34-FB2C-480F-9E61-18FE39E9B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5C93C-BC0F-4B9F-A365-93449C45C9D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142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938" y="2945483"/>
            <a:ext cx="8880475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24013" y="70372"/>
            <a:ext cx="89503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</TotalTime>
  <Words>4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Microsoft</cp:lastModifiedBy>
  <cp:revision>149</cp:revision>
  <dcterms:created xsi:type="dcterms:W3CDTF">2017-09-23T04:09:15Z</dcterms:created>
  <dcterms:modified xsi:type="dcterms:W3CDTF">2018-02-06T13:39:23Z</dcterms:modified>
</cp:coreProperties>
</file>