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86" r:id="rId2"/>
  </p:sldIdLst>
  <p:sldSz cx="9144000" cy="6858000" type="screen4x3"/>
  <p:notesSz cx="6946900" cy="9220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6370" autoAdjust="0"/>
  </p:normalViewPr>
  <p:slideViewPr>
    <p:cSldViewPr>
      <p:cViewPr varScale="1">
        <p:scale>
          <a:sx n="91" d="100"/>
          <a:sy n="91" d="100"/>
        </p:scale>
        <p:origin x="102" y="2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image" Target="../media/image1.emf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0323" cy="461010"/>
          </a:xfrm>
          <a:prstGeom prst="rect">
            <a:avLst/>
          </a:prstGeom>
        </p:spPr>
        <p:txBody>
          <a:bodyPr vert="horz" lIns="92382" tIns="46191" rIns="92382" bIns="4619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34969" y="0"/>
            <a:ext cx="3010323" cy="461010"/>
          </a:xfrm>
          <a:prstGeom prst="rect">
            <a:avLst/>
          </a:prstGeom>
        </p:spPr>
        <p:txBody>
          <a:bodyPr vert="horz" lIns="92382" tIns="46191" rIns="92382" bIns="46191" rtlCol="0"/>
          <a:lstStyle>
            <a:lvl1pPr algn="r">
              <a:defRPr sz="1200"/>
            </a:lvl1pPr>
          </a:lstStyle>
          <a:p>
            <a:fld id="{91BC6075-9586-4E17-9C11-937AFD80C67E}" type="datetimeFigureOut">
              <a:rPr lang="en-US" smtClean="0"/>
              <a:t>6/8/2018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8400" y="692150"/>
            <a:ext cx="4610100" cy="3457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382" tIns="46191" rIns="92382" bIns="4619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4690" y="4379595"/>
            <a:ext cx="5557520" cy="4149090"/>
          </a:xfrm>
          <a:prstGeom prst="rect">
            <a:avLst/>
          </a:prstGeom>
        </p:spPr>
        <p:txBody>
          <a:bodyPr vert="horz" lIns="92382" tIns="46191" rIns="92382" bIns="4619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57590"/>
            <a:ext cx="3010323" cy="461010"/>
          </a:xfrm>
          <a:prstGeom prst="rect">
            <a:avLst/>
          </a:prstGeom>
        </p:spPr>
        <p:txBody>
          <a:bodyPr vert="horz" lIns="92382" tIns="46191" rIns="92382" bIns="4619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34969" y="8757590"/>
            <a:ext cx="3010323" cy="461010"/>
          </a:xfrm>
          <a:prstGeom prst="rect">
            <a:avLst/>
          </a:prstGeom>
        </p:spPr>
        <p:txBody>
          <a:bodyPr vert="horz" lIns="92382" tIns="46191" rIns="92382" bIns="46191" rtlCol="0" anchor="b"/>
          <a:lstStyle>
            <a:lvl1pPr algn="r">
              <a:defRPr sz="1200"/>
            </a:lvl1pPr>
          </a:lstStyle>
          <a:p>
            <a:fld id="{2124B545-F54C-47C1-BE02-D1A9AA0FAA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9326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C1F40-B817-4B2B-B314-4E2EB64EFEFE}" type="datetimeFigureOut">
              <a:rPr lang="en-US" smtClean="0"/>
              <a:t>6/8/2018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22800-35A8-45BB-894F-9ACF37E1F1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55451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C1F40-B817-4B2B-B314-4E2EB64EFEFE}" type="datetimeFigureOut">
              <a:rPr lang="en-US" smtClean="0"/>
              <a:t>6/8/2018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22800-35A8-45BB-894F-9ACF37E1F1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870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C1F40-B817-4B2B-B314-4E2EB64EFEFE}" type="datetimeFigureOut">
              <a:rPr lang="en-US" smtClean="0"/>
              <a:t>6/8/2018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22800-35A8-45BB-894F-9ACF37E1F1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51253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C1F40-B817-4B2B-B314-4E2EB64EFEFE}" type="datetimeFigureOut">
              <a:rPr lang="en-US" smtClean="0"/>
              <a:t>6/8/2018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22800-35A8-45BB-894F-9ACF37E1F1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76289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C1F40-B817-4B2B-B314-4E2EB64EFEFE}" type="datetimeFigureOut">
              <a:rPr lang="en-US" smtClean="0"/>
              <a:t>6/8/2018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22800-35A8-45BB-894F-9ACF37E1F1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5083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C1F40-B817-4B2B-B314-4E2EB64EFEFE}" type="datetimeFigureOut">
              <a:rPr lang="en-US" smtClean="0"/>
              <a:t>6/8/2018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22800-35A8-45BB-894F-9ACF37E1F1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52390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C1F40-B817-4B2B-B314-4E2EB64EFEFE}" type="datetimeFigureOut">
              <a:rPr lang="en-US" smtClean="0"/>
              <a:t>6/8/2018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22800-35A8-45BB-894F-9ACF37E1F1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6901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C1F40-B817-4B2B-B314-4E2EB64EFEFE}" type="datetimeFigureOut">
              <a:rPr lang="en-US" smtClean="0"/>
              <a:t>6/8/2018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22800-35A8-45BB-894F-9ACF37E1F1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4147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C1F40-B817-4B2B-B314-4E2EB64EFEFE}" type="datetimeFigureOut">
              <a:rPr lang="en-US" smtClean="0"/>
              <a:t>6/8/2018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22800-35A8-45BB-894F-9ACF37E1F1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06616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C1F40-B817-4B2B-B314-4E2EB64EFEFE}" type="datetimeFigureOut">
              <a:rPr lang="en-US" smtClean="0"/>
              <a:t>6/8/2018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22800-35A8-45BB-894F-9ACF37E1F1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46134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C1F40-B817-4B2B-B314-4E2EB64EFEFE}" type="datetimeFigureOut">
              <a:rPr lang="en-US" smtClean="0"/>
              <a:t>6/8/2018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22800-35A8-45BB-894F-9ACF37E1F1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970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FC1F40-B817-4B2B-B314-4E2EB64EFEFE}" type="datetimeFigureOut">
              <a:rPr lang="en-US" smtClean="0"/>
              <a:t>6/8/2018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022800-35A8-45BB-894F-9ACF37E1F1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318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emf"/><Relationship Id="rId13" Type="http://schemas.openxmlformats.org/officeDocument/2006/relationships/oleObject" Target="../embeddings/oleObject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5.e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0" Type="http://schemas.openxmlformats.org/officeDocument/2006/relationships/image" Target="../media/image4.emf"/><Relationship Id="rId4" Type="http://schemas.openxmlformats.org/officeDocument/2006/relationships/image" Target="../media/image1.e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415DD512-D401-4FF7-9F84-9951CF8A3E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" y="76200"/>
            <a:ext cx="2206625" cy="487362"/>
          </a:xfrm>
        </p:spPr>
        <p:txBody>
          <a:bodyPr>
            <a:normAutofit/>
          </a:bodyPr>
          <a:lstStyle/>
          <a:p>
            <a:pPr algn="l"/>
            <a:r>
              <a:rPr lang="en-US" sz="2000" b="1" dirty="0"/>
              <a:t>Suppl. Fig. 2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9A303C41-B20A-4349-B901-7D03AD095991}"/>
              </a:ext>
            </a:extLst>
          </p:cNvPr>
          <p:cNvGrpSpPr/>
          <p:nvPr/>
        </p:nvGrpSpPr>
        <p:grpSpPr>
          <a:xfrm>
            <a:off x="242979" y="1253172"/>
            <a:ext cx="6916646" cy="1886645"/>
            <a:chOff x="242979" y="1253172"/>
            <a:chExt cx="6916646" cy="1886645"/>
          </a:xfrm>
        </p:grpSpPr>
        <p:graphicFrame>
          <p:nvGraphicFramePr>
            <p:cNvPr id="3" name="Object 2">
              <a:extLst>
                <a:ext uri="{FF2B5EF4-FFF2-40B4-BE49-F238E27FC236}">
                  <a16:creationId xmlns:a16="http://schemas.microsoft.com/office/drawing/2014/main" id="{A50B2E08-F579-4582-A69F-6B9CDEE44175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843360811"/>
                </p:ext>
              </p:extLst>
            </p:nvPr>
          </p:nvGraphicFramePr>
          <p:xfrm>
            <a:off x="868362" y="1617405"/>
            <a:ext cx="2089150" cy="15128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054" name="Prism 7" r:id="rId3" imgW="3869298" imgH="3037179" progId="Prism7.Document">
                    <p:embed/>
                  </p:oleObj>
                </mc:Choice>
                <mc:Fallback>
                  <p:oleObj name="Prism 7" r:id="rId3" imgW="3869298" imgH="3037179" progId="Prism7.Document">
                    <p:embed/>
                    <p:pic>
                      <p:nvPicPr>
                        <p:cNvPr id="4" name="Object 3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868362" y="1617405"/>
                          <a:ext cx="2089150" cy="151288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" name="Object 5">
              <a:extLst>
                <a:ext uri="{FF2B5EF4-FFF2-40B4-BE49-F238E27FC236}">
                  <a16:creationId xmlns:a16="http://schemas.microsoft.com/office/drawing/2014/main" id="{4564CBDF-7B0E-42D0-AF6D-BDDE372F57E2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111435442"/>
                </p:ext>
              </p:extLst>
            </p:nvPr>
          </p:nvGraphicFramePr>
          <p:xfrm>
            <a:off x="4800600" y="1571367"/>
            <a:ext cx="2359025" cy="15684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055" name="Prism 7" r:id="rId5" imgW="4535549" imgH="3081478" progId="Prism7.Document">
                    <p:embed/>
                  </p:oleObj>
                </mc:Choice>
                <mc:Fallback>
                  <p:oleObj name="Prism 7" r:id="rId5" imgW="4535549" imgH="3081478" progId="Prism7.Document">
                    <p:embed/>
                    <p:pic>
                      <p:nvPicPr>
                        <p:cNvPr id="3" name="Object 2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4800600" y="1571367"/>
                          <a:ext cx="2359025" cy="156845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" name="Object 6">
              <a:extLst>
                <a:ext uri="{FF2B5EF4-FFF2-40B4-BE49-F238E27FC236}">
                  <a16:creationId xmlns:a16="http://schemas.microsoft.com/office/drawing/2014/main" id="{D0FBD63C-BE2E-4288-A30D-E45A66061B91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190358096"/>
                </p:ext>
              </p:extLst>
            </p:nvPr>
          </p:nvGraphicFramePr>
          <p:xfrm>
            <a:off x="2792412" y="1580892"/>
            <a:ext cx="2252663" cy="15494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056" name="Prism 7" r:id="rId7" imgW="4398337" imgH="3037179" progId="Prism7.Document">
                    <p:embed/>
                  </p:oleObj>
                </mc:Choice>
                <mc:Fallback>
                  <p:oleObj name="Prism 7" r:id="rId7" imgW="4398337" imgH="3037179" progId="Prism7.Document">
                    <p:embed/>
                    <p:pic>
                      <p:nvPicPr>
                        <p:cNvPr id="9" name="Object 8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2792412" y="1580892"/>
                          <a:ext cx="2252663" cy="15494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F1F2BB3-1741-4680-9D77-D52DA4335115}"/>
                </a:ext>
              </a:extLst>
            </p:cNvPr>
            <p:cNvSpPr txBox="1"/>
            <p:nvPr/>
          </p:nvSpPr>
          <p:spPr>
            <a:xfrm>
              <a:off x="1447800" y="1295400"/>
              <a:ext cx="103502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b="1" dirty="0"/>
                <a:t>MiaCaPa2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4F0BB63C-A023-4FD2-B314-6B613ED2D40D}"/>
                </a:ext>
              </a:extLst>
            </p:cNvPr>
            <p:cNvSpPr txBox="1"/>
            <p:nvPr/>
          </p:nvSpPr>
          <p:spPr>
            <a:xfrm>
              <a:off x="3512459" y="1295400"/>
              <a:ext cx="75450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b="1" dirty="0"/>
                <a:t>Panc-1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B772B29-5F72-43C8-BC9B-4820FD96BA27}"/>
                </a:ext>
              </a:extLst>
            </p:cNvPr>
            <p:cNvSpPr txBox="1"/>
            <p:nvPr/>
          </p:nvSpPr>
          <p:spPr>
            <a:xfrm>
              <a:off x="5486400" y="1303450"/>
              <a:ext cx="7973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dirty="0"/>
                <a:t>Nor-P1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17350435-C201-4498-B74F-91EBA21CE2D8}"/>
                </a:ext>
              </a:extLst>
            </p:cNvPr>
            <p:cNvSpPr txBox="1"/>
            <p:nvPr/>
          </p:nvSpPr>
          <p:spPr>
            <a:xfrm>
              <a:off x="242979" y="1253172"/>
              <a:ext cx="34015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3BF5D99E-9AB9-4159-BC30-741F8397CBE4}"/>
              </a:ext>
            </a:extLst>
          </p:cNvPr>
          <p:cNvGrpSpPr/>
          <p:nvPr/>
        </p:nvGrpSpPr>
        <p:grpSpPr>
          <a:xfrm>
            <a:off x="275721" y="3733800"/>
            <a:ext cx="6963279" cy="1905000"/>
            <a:chOff x="275721" y="3733800"/>
            <a:chExt cx="6963279" cy="1905000"/>
          </a:xfrm>
        </p:grpSpPr>
        <p:graphicFrame>
          <p:nvGraphicFramePr>
            <p:cNvPr id="4" name="Object 3">
              <a:extLst>
                <a:ext uri="{FF2B5EF4-FFF2-40B4-BE49-F238E27FC236}">
                  <a16:creationId xmlns:a16="http://schemas.microsoft.com/office/drawing/2014/main" id="{48BB47EC-7D82-4A16-A3FA-8BBD8031ABD7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253880638"/>
                </p:ext>
              </p:extLst>
            </p:nvPr>
          </p:nvGraphicFramePr>
          <p:xfrm>
            <a:off x="838200" y="4030662"/>
            <a:ext cx="2225675" cy="160813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057" name="Prism 7" r:id="rId9" imgW="3850931" imgH="3044742" progId="Prism7.Document">
                    <p:embed/>
                  </p:oleObj>
                </mc:Choice>
                <mc:Fallback>
                  <p:oleObj name="Prism 7" r:id="rId9" imgW="3850931" imgH="3044742" progId="Prism7.Document">
                    <p:embed/>
                    <p:pic>
                      <p:nvPicPr>
                        <p:cNvPr id="6" name="Object 5"/>
                        <p:cNvPicPr/>
                        <p:nvPr/>
                      </p:nvPicPr>
                      <p:blipFill>
                        <a:blip r:embed="rId10"/>
                        <a:stretch>
                          <a:fillRect/>
                        </a:stretch>
                      </p:blipFill>
                      <p:spPr>
                        <a:xfrm>
                          <a:off x="838200" y="4030662"/>
                          <a:ext cx="2225675" cy="160813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" name="Object 4">
              <a:extLst>
                <a:ext uri="{FF2B5EF4-FFF2-40B4-BE49-F238E27FC236}">
                  <a16:creationId xmlns:a16="http://schemas.microsoft.com/office/drawing/2014/main" id="{A3C81DB3-AE40-4A7D-B688-EB3A79FEAD2C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80401132"/>
                </p:ext>
              </p:extLst>
            </p:nvPr>
          </p:nvGraphicFramePr>
          <p:xfrm>
            <a:off x="4797425" y="4073524"/>
            <a:ext cx="2441575" cy="15414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058" name="Prism 7" r:id="rId11" imgW="4710935" imgH="3037179" progId="Prism7.Document">
                    <p:embed/>
                  </p:oleObj>
                </mc:Choice>
                <mc:Fallback>
                  <p:oleObj name="Prism 7" r:id="rId11" imgW="4710935" imgH="3037179" progId="Prism7.Document">
                    <p:embed/>
                    <p:pic>
                      <p:nvPicPr>
                        <p:cNvPr id="2" name="Object 1"/>
                        <p:cNvPicPr/>
                        <p:nvPr/>
                      </p:nvPicPr>
                      <p:blipFill>
                        <a:blip r:embed="rId12"/>
                        <a:stretch>
                          <a:fillRect/>
                        </a:stretch>
                      </p:blipFill>
                      <p:spPr>
                        <a:xfrm>
                          <a:off x="4797425" y="4073524"/>
                          <a:ext cx="2441575" cy="1541463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8" name="Object 7">
              <a:extLst>
                <a:ext uri="{FF2B5EF4-FFF2-40B4-BE49-F238E27FC236}">
                  <a16:creationId xmlns:a16="http://schemas.microsoft.com/office/drawing/2014/main" id="{4F56BB16-0ABA-4879-AB98-6449B1440BB1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318063942"/>
                </p:ext>
              </p:extLst>
            </p:nvPr>
          </p:nvGraphicFramePr>
          <p:xfrm>
            <a:off x="2782887" y="4047212"/>
            <a:ext cx="2338388" cy="15915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059" name="Prism 7" r:id="rId13" imgW="4398337" imgH="3037179" progId="Prism7.Document">
                    <p:embed/>
                  </p:oleObj>
                </mc:Choice>
                <mc:Fallback>
                  <p:oleObj name="Prism 7" r:id="rId13" imgW="4398337" imgH="3037179" progId="Prism7.Document">
                    <p:embed/>
                    <p:pic>
                      <p:nvPicPr>
                        <p:cNvPr id="11" name="Object 10"/>
                        <p:cNvPicPr/>
                        <p:nvPr/>
                      </p:nvPicPr>
                      <p:blipFill>
                        <a:blip r:embed="rId14"/>
                        <a:stretch>
                          <a:fillRect/>
                        </a:stretch>
                      </p:blipFill>
                      <p:spPr>
                        <a:xfrm>
                          <a:off x="2782887" y="4047212"/>
                          <a:ext cx="2338388" cy="159158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E1D2B93A-CDFD-4D59-A3D7-E154A29D3FF3}"/>
                </a:ext>
              </a:extLst>
            </p:cNvPr>
            <p:cNvSpPr txBox="1"/>
            <p:nvPr/>
          </p:nvSpPr>
          <p:spPr>
            <a:xfrm>
              <a:off x="275721" y="3733800"/>
              <a:ext cx="32893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B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E547AF57-81C1-4E9F-BDA4-358C0627E60E}"/>
                </a:ext>
              </a:extLst>
            </p:cNvPr>
            <p:cNvSpPr txBox="1"/>
            <p:nvPr/>
          </p:nvSpPr>
          <p:spPr>
            <a:xfrm>
              <a:off x="1447800" y="3768196"/>
              <a:ext cx="103502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b="1" dirty="0"/>
                <a:t>MiaCaPa2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40BD3370-2126-46F0-8993-B5C5D45E3B62}"/>
                </a:ext>
              </a:extLst>
            </p:cNvPr>
            <p:cNvSpPr txBox="1"/>
            <p:nvPr/>
          </p:nvSpPr>
          <p:spPr>
            <a:xfrm>
              <a:off x="3512459" y="3768196"/>
              <a:ext cx="75450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b="1" dirty="0"/>
                <a:t>Panc-1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0334BF8B-3D09-4E31-A4BB-F2CFBE149FB3}"/>
                </a:ext>
              </a:extLst>
            </p:cNvPr>
            <p:cNvSpPr txBox="1"/>
            <p:nvPr/>
          </p:nvSpPr>
          <p:spPr>
            <a:xfrm>
              <a:off x="5486400" y="3776246"/>
              <a:ext cx="7973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dirty="0"/>
                <a:t>Nor-P1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891726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2937</TotalTime>
  <Words>13</Words>
  <Application>Microsoft Office PowerPoint</Application>
  <PresentationFormat>On-screen Show (4:3)</PresentationFormat>
  <Paragraphs>9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Office Theme</vt:lpstr>
      <vt:lpstr>Prism 7</vt:lpstr>
      <vt:lpstr>Suppl. Fig. 2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Figure 1</dc:title>
  <dc:creator>Taylor Aiken</dc:creator>
  <cp:lastModifiedBy>Li, Dandan (NIH/NCI) [F]</cp:lastModifiedBy>
  <cp:revision>205</cp:revision>
  <cp:lastPrinted>2018-05-31T17:03:16Z</cp:lastPrinted>
  <dcterms:created xsi:type="dcterms:W3CDTF">2016-07-16T21:12:22Z</dcterms:created>
  <dcterms:modified xsi:type="dcterms:W3CDTF">2018-06-08T20:25:21Z</dcterms:modified>
</cp:coreProperties>
</file>