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4" autoAdjust="0"/>
    <p:restoredTop sz="94660"/>
  </p:normalViewPr>
  <p:slideViewPr>
    <p:cSldViewPr snapToGrid="0">
      <p:cViewPr varScale="1">
        <p:scale>
          <a:sx n="99" d="100"/>
          <a:sy n="99" d="100"/>
        </p:scale>
        <p:origin x="111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8D824-B4C3-4AB1-8554-8256F3469D9F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87815-5BFB-4304-9FDD-9C888FEC52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8D824-B4C3-4AB1-8554-8256F3469D9F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87815-5BFB-4304-9FDD-9C888FEC52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221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8D824-B4C3-4AB1-8554-8256F3469D9F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87815-5BFB-4304-9FDD-9C888FEC52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555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8D824-B4C3-4AB1-8554-8256F3469D9F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87815-5BFB-4304-9FDD-9C888FEC52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332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8D824-B4C3-4AB1-8554-8256F3469D9F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87815-5BFB-4304-9FDD-9C888FEC52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081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8D824-B4C3-4AB1-8554-8256F3469D9F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87815-5BFB-4304-9FDD-9C888FEC52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702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8D824-B4C3-4AB1-8554-8256F3469D9F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87815-5BFB-4304-9FDD-9C888FEC52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611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8D824-B4C3-4AB1-8554-8256F3469D9F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87815-5BFB-4304-9FDD-9C888FEC52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75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8D824-B4C3-4AB1-8554-8256F3469D9F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87815-5BFB-4304-9FDD-9C888FEC52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874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8D824-B4C3-4AB1-8554-8256F3469D9F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87815-5BFB-4304-9FDD-9C888FEC52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4831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8D824-B4C3-4AB1-8554-8256F3469D9F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87815-5BFB-4304-9FDD-9C888FEC52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181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8D824-B4C3-4AB1-8554-8256F3469D9F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B87815-5BFB-4304-9FDD-9C888FEC52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094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682154" y="6365631"/>
            <a:ext cx="2320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Supplementary Fig. S2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24" t="51079" r="40615" b="40851"/>
          <a:stretch/>
        </p:blipFill>
        <p:spPr>
          <a:xfrm>
            <a:off x="3368249" y="2900758"/>
            <a:ext cx="1463040" cy="49536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828802" y="2973910"/>
            <a:ext cx="6110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GNB4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16200000">
            <a:off x="3469339" y="1497684"/>
            <a:ext cx="122341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1200" dirty="0" err="1" smtClean="0">
                <a:latin typeface="Arial Narrow" panose="020B0606020202030204" pitchFamily="34" charset="0"/>
                <a:cs typeface="Arial" panose="020B0604020202020204" pitchFamily="34" charset="0"/>
              </a:rPr>
              <a:t>Neg</a:t>
            </a:r>
            <a:r>
              <a:rPr lang="en-US" sz="12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 control siRNA</a:t>
            </a:r>
          </a:p>
          <a:p>
            <a:pPr>
              <a:lnSpc>
                <a:spcPct val="200000"/>
              </a:lnSpc>
            </a:pPr>
            <a:r>
              <a:rPr lang="en-US" sz="12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GNB4 siRNA</a:t>
            </a:r>
          </a:p>
          <a:p>
            <a:pPr>
              <a:lnSpc>
                <a:spcPct val="200000"/>
              </a:lnSpc>
            </a:pPr>
            <a:r>
              <a:rPr lang="en-US" sz="1200" dirty="0" err="1">
                <a:latin typeface="Arial Narrow" panose="020B0606020202030204" pitchFamily="34" charset="0"/>
                <a:cs typeface="Arial" panose="020B0604020202020204" pitchFamily="34" charset="0"/>
              </a:rPr>
              <a:t>Neg</a:t>
            </a:r>
            <a:r>
              <a:rPr lang="en-US" sz="1200" dirty="0">
                <a:latin typeface="Arial Narrow" panose="020B0606020202030204" pitchFamily="34" charset="0"/>
                <a:cs typeface="Arial" panose="020B0604020202020204" pitchFamily="34" charset="0"/>
              </a:rPr>
              <a:t> control siRNA</a:t>
            </a:r>
          </a:p>
          <a:p>
            <a:pPr>
              <a:lnSpc>
                <a:spcPct val="200000"/>
              </a:lnSpc>
            </a:pPr>
            <a:r>
              <a:rPr lang="en-US" sz="1200" dirty="0">
                <a:latin typeface="Arial Narrow" panose="020B0606020202030204" pitchFamily="34" charset="0"/>
                <a:cs typeface="Arial" panose="020B0604020202020204" pitchFamily="34" charset="0"/>
              </a:rPr>
              <a:t>GNB4 </a:t>
            </a:r>
            <a:r>
              <a:rPr lang="en-US" sz="12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siRNA</a:t>
            </a:r>
            <a:endParaRPr lang="en-US" sz="1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3427168" y="4397637"/>
            <a:ext cx="64008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151080" y="4397628"/>
            <a:ext cx="64008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419831" y="4432794"/>
            <a:ext cx="14737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182</a:t>
            </a:r>
            <a:r>
              <a:rPr lang="en-US" sz="12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-6      TAM</a:t>
            </a:r>
            <a:r>
              <a:rPr lang="en-US" sz="12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/>
          <a:srcRect l="7734" t="22955" r="9379" b="20905"/>
          <a:stretch/>
        </p:blipFill>
        <p:spPr>
          <a:xfrm>
            <a:off x="3368249" y="3730920"/>
            <a:ext cx="1463040" cy="60409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828792" y="3827145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Actin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82775" y="3407662"/>
            <a:ext cx="19880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Arial Narrow" panose="020B0606020202030204" pitchFamily="34" charset="0"/>
              </a:rPr>
              <a:t>Ratio:</a:t>
            </a:r>
            <a:r>
              <a:rPr lang="en-US" sz="1200" dirty="0" smtClean="0">
                <a:latin typeface="Arial Narrow" panose="020B0606020202030204" pitchFamily="34" charset="0"/>
              </a:rPr>
              <a:t>   1.00   0.94   1.00   0.53 </a:t>
            </a:r>
            <a:endParaRPr lang="en-US" sz="12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4979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24</Words>
  <Application>Microsoft Office PowerPoint</Application>
  <PresentationFormat>On-screen Show (4:3)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Arial Narrow</vt:lpstr>
      <vt:lpstr>Calibri</vt:lpstr>
      <vt:lpstr>Calibri Light</vt:lpstr>
      <vt:lpstr>Office Theme</vt:lpstr>
      <vt:lpstr>PowerPoint Presentation</vt:lpstr>
    </vt:vector>
  </TitlesOfParts>
  <Company>University of Lethbridge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Wang, Bo</dc:creator>
  <cp:lastModifiedBy>Kovalchuk, Olga</cp:lastModifiedBy>
  <cp:revision>2</cp:revision>
  <dcterms:created xsi:type="dcterms:W3CDTF">2018-05-29T17:28:05Z</dcterms:created>
  <dcterms:modified xsi:type="dcterms:W3CDTF">2018-06-01T18:41:36Z</dcterms:modified>
</cp:coreProperties>
</file>