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4" autoAdjust="0"/>
    <p:restoredTop sz="94660"/>
  </p:normalViewPr>
  <p:slideViewPr>
    <p:cSldViewPr snapToGrid="0">
      <p:cViewPr varScale="1">
        <p:scale>
          <a:sx n="99" d="100"/>
          <a:sy n="99" d="100"/>
        </p:scale>
        <p:origin x="11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'No drug treatment'!$B$27</c:f>
              <c:strCache>
                <c:ptCount val="1"/>
                <c:pt idx="0">
                  <c:v>Negative control siRNA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'No drug treatment'!$D$28:$D$33</c:f>
                <c:numCache>
                  <c:formatCode>General</c:formatCode>
                  <c:ptCount val="6"/>
                  <c:pt idx="0">
                    <c:v>3.7859388972001839E-3</c:v>
                  </c:pt>
                  <c:pt idx="1">
                    <c:v>9.291573243177571E-3</c:v>
                  </c:pt>
                  <c:pt idx="2">
                    <c:v>1.1135528725660053E-2</c:v>
                  </c:pt>
                  <c:pt idx="3">
                    <c:v>2.5482019804821864E-2</c:v>
                  </c:pt>
                  <c:pt idx="4">
                    <c:v>3.5104605585782461E-2</c:v>
                  </c:pt>
                  <c:pt idx="5">
                    <c:v>3.2254198693090076E-2</c:v>
                  </c:pt>
                </c:numCache>
              </c:numRef>
            </c:plus>
            <c:minus>
              <c:numRef>
                <c:f>'No drug treatment'!$D$28:$D$33</c:f>
                <c:numCache>
                  <c:formatCode>General</c:formatCode>
                  <c:ptCount val="6"/>
                  <c:pt idx="0">
                    <c:v>3.7859388972001839E-3</c:v>
                  </c:pt>
                  <c:pt idx="1">
                    <c:v>9.291573243177571E-3</c:v>
                  </c:pt>
                  <c:pt idx="2">
                    <c:v>1.1135528725660053E-2</c:v>
                  </c:pt>
                  <c:pt idx="3">
                    <c:v>2.5482019804821864E-2</c:v>
                  </c:pt>
                  <c:pt idx="4">
                    <c:v>3.5104605585782461E-2</c:v>
                  </c:pt>
                  <c:pt idx="5">
                    <c:v>3.2254198693090076E-2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'No drug treatment'!$A$28:$A$33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'No drug treatment'!$B$28:$B$33</c:f>
              <c:numCache>
                <c:formatCode>General</c:formatCode>
                <c:ptCount val="6"/>
                <c:pt idx="0">
                  <c:v>2.6666666666666679E-3</c:v>
                </c:pt>
                <c:pt idx="1">
                  <c:v>7.8666666666666676E-2</c:v>
                </c:pt>
                <c:pt idx="2">
                  <c:v>0.13</c:v>
                </c:pt>
                <c:pt idx="3">
                  <c:v>0.21333333333333335</c:v>
                </c:pt>
                <c:pt idx="4">
                  <c:v>0.28466666666666668</c:v>
                </c:pt>
                <c:pt idx="5">
                  <c:v>0.31033333333333335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'No drug treatment'!$C$27</c:f>
              <c:strCache>
                <c:ptCount val="1"/>
                <c:pt idx="0">
                  <c:v>GNB4 siRNA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'No drug treatment'!$E$28:$E$33</c:f>
                <c:numCache>
                  <c:formatCode>General</c:formatCode>
                  <c:ptCount val="6"/>
                  <c:pt idx="0">
                    <c:v>5.7735026918962525E-4</c:v>
                  </c:pt>
                  <c:pt idx="1">
                    <c:v>1.050396750439251E-2</c:v>
                  </c:pt>
                  <c:pt idx="2">
                    <c:v>1.1150485789118489E-2</c:v>
                  </c:pt>
                  <c:pt idx="3">
                    <c:v>5.8594652770823201E-3</c:v>
                  </c:pt>
                  <c:pt idx="4">
                    <c:v>3.8974350539810236E-2</c:v>
                  </c:pt>
                  <c:pt idx="5">
                    <c:v>1.4047538337136985E-2</c:v>
                  </c:pt>
                </c:numCache>
              </c:numRef>
            </c:plus>
            <c:minus>
              <c:numRef>
                <c:f>'No drug treatment'!$E$28:$E$33</c:f>
                <c:numCache>
                  <c:formatCode>General</c:formatCode>
                  <c:ptCount val="6"/>
                  <c:pt idx="0">
                    <c:v>5.7735026918962525E-4</c:v>
                  </c:pt>
                  <c:pt idx="1">
                    <c:v>1.050396750439251E-2</c:v>
                  </c:pt>
                  <c:pt idx="2">
                    <c:v>1.1150485789118489E-2</c:v>
                  </c:pt>
                  <c:pt idx="3">
                    <c:v>5.8594652770823201E-3</c:v>
                  </c:pt>
                  <c:pt idx="4">
                    <c:v>3.8974350539810236E-2</c:v>
                  </c:pt>
                  <c:pt idx="5">
                    <c:v>1.4047538337136985E-2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'No drug treatment'!$A$28:$A$33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'No drug treatment'!$C$28:$C$33</c:f>
              <c:numCache>
                <c:formatCode>General</c:formatCode>
                <c:ptCount val="6"/>
                <c:pt idx="0">
                  <c:v>-1.3333333333333322E-3</c:v>
                </c:pt>
                <c:pt idx="1">
                  <c:v>6.0666666666666667E-2</c:v>
                </c:pt>
                <c:pt idx="2">
                  <c:v>9.3666666666666676E-2</c:v>
                </c:pt>
                <c:pt idx="3">
                  <c:v>9.3333333333333338E-2</c:v>
                </c:pt>
                <c:pt idx="4">
                  <c:v>0.18099999999999997</c:v>
                </c:pt>
                <c:pt idx="5">
                  <c:v>0.19666666666666668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901608"/>
        <c:axId val="146312136"/>
      </c:scatterChart>
      <c:valAx>
        <c:axId val="4209016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en-US" sz="1200" b="1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Day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6312136"/>
        <c:crosses val="autoZero"/>
        <c:crossBetween val="midCat"/>
      </c:valAx>
      <c:valAx>
        <c:axId val="1463121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en-US" sz="1200" b="1" dirty="0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Cell</a:t>
                </a:r>
                <a:r>
                  <a:rPr lang="en-US" sz="1200" b="1" baseline="0" dirty="0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 growth </a:t>
                </a:r>
                <a:r>
                  <a:rPr lang="en-US" sz="1200" b="1" baseline="0" dirty="0" smtClean="0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(MTT, </a:t>
                </a:r>
                <a:r>
                  <a:rPr lang="en-US" sz="1200" b="1" baseline="0" dirty="0">
                    <a:solidFill>
                      <a:sysClr val="windowText" lastClr="000000"/>
                    </a:solidFill>
                    <a:latin typeface="Arial Narrow" panose="020B0606020202030204" pitchFamily="34" charset="0"/>
                  </a:rPr>
                  <a:t>595 nm)</a:t>
                </a:r>
                <a:endParaRPr lang="en-US" sz="1200" b="1" dirty="0">
                  <a:solidFill>
                    <a:sysClr val="windowText" lastClr="000000"/>
                  </a:solidFill>
                  <a:latin typeface="Arial Narrow" panose="020B060602020203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9016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4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3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1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7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4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8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54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86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35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8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FB3CD-9006-46DB-93E8-DEC3D833EBC5}" type="datetimeFigureOut">
              <a:rPr lang="en-US" smtClean="0"/>
              <a:t>6/1/2018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DC15D-0786-428D-903B-528C9F4DD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17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780832"/>
              </p:ext>
            </p:extLst>
          </p:nvPr>
        </p:nvGraphicFramePr>
        <p:xfrm>
          <a:off x="1751332" y="1337626"/>
          <a:ext cx="3752850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57931" y="1398240"/>
            <a:ext cx="166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S05 transfection</a:t>
            </a:r>
          </a:p>
          <a:p>
            <a:r>
              <a:rPr lang="en-US" sz="1400" b="1" dirty="0" smtClean="0"/>
              <a:t>w/o drug treatment</a:t>
            </a:r>
            <a:endParaRPr lang="en-US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682154" y="6365631"/>
            <a:ext cx="2320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Supplementary Fig. S3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05330" y="2954216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67309" y="293992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43565" y="2687506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9824" y="248271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90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Times New Roman</vt:lpstr>
      <vt:lpstr>Office Theme</vt:lpstr>
      <vt:lpstr>PowerPoint Presentation</vt:lpstr>
    </vt:vector>
  </TitlesOfParts>
  <Company>University of Lethbridge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 Bo</dc:creator>
  <cp:lastModifiedBy>Kovalchuk, Olga</cp:lastModifiedBy>
  <cp:revision>2</cp:revision>
  <dcterms:created xsi:type="dcterms:W3CDTF">2018-05-29T17:29:06Z</dcterms:created>
  <dcterms:modified xsi:type="dcterms:W3CDTF">2018-06-01T18:41:59Z</dcterms:modified>
</cp:coreProperties>
</file>