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2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671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364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121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56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5435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7828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565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742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910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016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38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EB5D0-0BBD-41C6-B402-EBFC6DE38181}" type="datetimeFigureOut">
              <a:rPr lang="en-CA" smtClean="0"/>
              <a:t>2018-11-16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7FC50-844F-4B21-B237-F5841C5A17E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104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44332" y="192501"/>
            <a:ext cx="2033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Supplemental Table</a:t>
            </a:r>
            <a:endParaRPr lang="en-C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374490"/>
              </p:ext>
            </p:extLst>
          </p:nvPr>
        </p:nvGraphicFramePr>
        <p:xfrm>
          <a:off x="2176379" y="1540042"/>
          <a:ext cx="7777747" cy="3793953"/>
        </p:xfrm>
        <a:graphic>
          <a:graphicData uri="http://schemas.openxmlformats.org/drawingml/2006/table">
            <a:tbl>
              <a:tblPr/>
              <a:tblGrid>
                <a:gridCol w="1860846">
                  <a:extLst>
                    <a:ext uri="{9D8B030D-6E8A-4147-A177-3AD203B41FA5}">
                      <a16:colId xmlns="" xmlns:a16="http://schemas.microsoft.com/office/drawing/2014/main" val="3071125033"/>
                    </a:ext>
                  </a:extLst>
                </a:gridCol>
                <a:gridCol w="1831768">
                  <a:extLst>
                    <a:ext uri="{9D8B030D-6E8A-4147-A177-3AD203B41FA5}">
                      <a16:colId xmlns="" xmlns:a16="http://schemas.microsoft.com/office/drawing/2014/main" val="3732515639"/>
                    </a:ext>
                  </a:extLst>
                </a:gridCol>
                <a:gridCol w="1831768">
                  <a:extLst>
                    <a:ext uri="{9D8B030D-6E8A-4147-A177-3AD203B41FA5}">
                      <a16:colId xmlns="" xmlns:a16="http://schemas.microsoft.com/office/drawing/2014/main" val="1872132031"/>
                    </a:ext>
                  </a:extLst>
                </a:gridCol>
                <a:gridCol w="2253365">
                  <a:extLst>
                    <a:ext uri="{9D8B030D-6E8A-4147-A177-3AD203B41FA5}">
                      <a16:colId xmlns="" xmlns:a16="http://schemas.microsoft.com/office/drawing/2014/main" val="2260267081"/>
                    </a:ext>
                  </a:extLst>
                </a:gridCol>
              </a:tblGrid>
              <a:tr h="29682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IC50 (</a:t>
                      </a:r>
                      <a:r>
                        <a:rPr lang="en-CA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uM</a:t>
                      </a:r>
                      <a:r>
                        <a:rPr lang="en-CA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52733521"/>
                  </a:ext>
                </a:extLst>
              </a:tr>
              <a:tr h="320809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Cell Lines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Olaparib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Niraparib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Rucaparib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70389531"/>
                  </a:ext>
                </a:extLst>
              </a:tr>
              <a:tr h="3176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UWB1.289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77088111"/>
                  </a:ext>
                </a:extLst>
              </a:tr>
              <a:tr h="3176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UWB1.289.BRCA1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76401060"/>
                  </a:ext>
                </a:extLst>
              </a:tr>
              <a:tr h="3176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SNU-251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21282100"/>
                  </a:ext>
                </a:extLst>
              </a:tr>
              <a:tr h="3176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SNU-251.BRCA1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15604622"/>
                  </a:ext>
                </a:extLst>
              </a:tr>
              <a:tr h="3176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OVCAR8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484762"/>
                  </a:ext>
                </a:extLst>
              </a:tr>
              <a:tr h="3176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OVCAR8.BRCA1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79340875"/>
                  </a:ext>
                </a:extLst>
              </a:tr>
              <a:tr h="3176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SKOV3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0869245"/>
                  </a:ext>
                </a:extLst>
              </a:tr>
              <a:tr h="3176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SkOV3.ShBRCA1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33777823"/>
                  </a:ext>
                </a:extLst>
              </a:tr>
              <a:tr h="3176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A2780PAR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0144169"/>
                  </a:ext>
                </a:extLst>
              </a:tr>
              <a:tr h="317632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A2780CR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19940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2121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51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Amber Yasmeen</dc:creator>
  <cp:lastModifiedBy>Amber Yasmeen</cp:lastModifiedBy>
  <cp:revision>5</cp:revision>
  <dcterms:created xsi:type="dcterms:W3CDTF">2018-08-14T16:38:38Z</dcterms:created>
  <dcterms:modified xsi:type="dcterms:W3CDTF">2018-11-16T19:45:12Z</dcterms:modified>
</cp:coreProperties>
</file>