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4" r:id="rId2"/>
    <p:sldId id="265" r:id="rId3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3810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6230A-55F3-4DEC-9458-A1B5407B90E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AB4F0-CC67-42F1-84C4-0C8A0087EB1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995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C2AA7-9898-4671-BE0B-C6E0DA4B690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897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C2AA7-9898-4671-BE0B-C6E0DA4B6907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897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796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94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63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290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248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54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807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749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78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53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7433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14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1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microsoft.com/office/2007/relationships/hdphoto" Target="../media/hdphoto5.wdp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microsoft.com/office/2007/relationships/hdphoto" Target="../media/hdphoto6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960673" y="9394960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smtClean="0">
                <a:latin typeface="Arial" pitchFamily="34" charset="0"/>
                <a:cs typeface="Arial" pitchFamily="34" charset="0"/>
              </a:rPr>
              <a:t>FIGURE S4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1256883" y="3759590"/>
            <a:ext cx="3953701" cy="3420425"/>
            <a:chOff x="1256883" y="3759590"/>
            <a:chExt cx="3953701" cy="3420425"/>
          </a:xfrm>
        </p:grpSpPr>
        <p:sp>
          <p:nvSpPr>
            <p:cNvPr id="930" name="ZoneTexte 929"/>
            <p:cNvSpPr txBox="1"/>
            <p:nvPr/>
          </p:nvSpPr>
          <p:spPr>
            <a:xfrm>
              <a:off x="3141642" y="3759590"/>
              <a:ext cx="10807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U2OS</a:t>
              </a:r>
            </a:p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SP600125 (µM)</a:t>
              </a:r>
            </a:p>
          </p:txBody>
        </p:sp>
        <p:pic>
          <p:nvPicPr>
            <p:cNvPr id="931" name="Image 930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4000"/>
                      </a14:imgEffect>
                    </a14:imgLayer>
                  </a14:imgProps>
                </a:ext>
              </a:extLst>
            </a:blip>
            <a:srcRect l="14771" t="23662" r="15027" b="54420"/>
            <a:stretch/>
          </p:blipFill>
          <p:spPr>
            <a:xfrm>
              <a:off x="2153443" y="4974933"/>
              <a:ext cx="3057141" cy="668750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pic>
          <p:nvPicPr>
            <p:cNvPr id="932" name="Image 93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10000" contrast="-16000"/>
                      </a14:imgEffect>
                    </a14:imgLayer>
                  </a14:imgProps>
                </a:ext>
              </a:extLst>
            </a:blip>
            <a:srcRect l="12318" t="18689" r="13737" b="59329"/>
            <a:stretch/>
          </p:blipFill>
          <p:spPr>
            <a:xfrm>
              <a:off x="2153443" y="4294551"/>
              <a:ext cx="3057141" cy="636786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sp>
          <p:nvSpPr>
            <p:cNvPr id="933" name="ZoneTexte 932"/>
            <p:cNvSpPr txBox="1"/>
            <p:nvPr/>
          </p:nvSpPr>
          <p:spPr>
            <a:xfrm>
              <a:off x="2291812" y="4092317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0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4" name="ZoneTexte 933"/>
            <p:cNvSpPr txBox="1"/>
            <p:nvPr/>
          </p:nvSpPr>
          <p:spPr>
            <a:xfrm>
              <a:off x="4727560" y="4092317"/>
              <a:ext cx="3257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15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5" name="ZoneTexte 934"/>
            <p:cNvSpPr txBox="1"/>
            <p:nvPr/>
          </p:nvSpPr>
          <p:spPr>
            <a:xfrm>
              <a:off x="4182285" y="4092317"/>
              <a:ext cx="3257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10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6" name="ZoneTexte 935"/>
            <p:cNvSpPr txBox="1"/>
            <p:nvPr/>
          </p:nvSpPr>
          <p:spPr>
            <a:xfrm>
              <a:off x="3720512" y="4092317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937" name="ZoneTexte 936"/>
            <p:cNvSpPr txBox="1"/>
            <p:nvPr/>
          </p:nvSpPr>
          <p:spPr>
            <a:xfrm>
              <a:off x="3244278" y="4092317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8" name="ZoneTexte 937"/>
            <p:cNvSpPr txBox="1"/>
            <p:nvPr/>
          </p:nvSpPr>
          <p:spPr>
            <a:xfrm>
              <a:off x="2768045" y="4092317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9" name="ZoneTexte 938"/>
            <p:cNvSpPr txBox="1"/>
            <p:nvPr/>
          </p:nvSpPr>
          <p:spPr>
            <a:xfrm>
              <a:off x="1723357" y="5195868"/>
              <a:ext cx="4267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JNK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0" name="ZoneTexte 939"/>
            <p:cNvSpPr txBox="1"/>
            <p:nvPr/>
          </p:nvSpPr>
          <p:spPr>
            <a:xfrm>
              <a:off x="1256883" y="4422276"/>
              <a:ext cx="8931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p-JNK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(T183/Y185)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1" name="ZoneTexte 940"/>
            <p:cNvSpPr txBox="1"/>
            <p:nvPr/>
          </p:nvSpPr>
          <p:spPr>
            <a:xfrm>
              <a:off x="1681678" y="6888420"/>
              <a:ext cx="4683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err="1" smtClean="0">
                  <a:latin typeface="Arial" pitchFamily="34" charset="0"/>
                  <a:cs typeface="Arial" pitchFamily="34" charset="0"/>
                </a:rPr>
                <a:t>Actin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42" name="Image 941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6000"/>
                      </a14:imgEffect>
                    </a14:imgLayer>
                  </a14:imgProps>
                </a:ext>
              </a:extLst>
            </a:blip>
            <a:srcRect l="5865" t="38028" r="23932" b="50000"/>
            <a:stretch/>
          </p:blipFill>
          <p:spPr>
            <a:xfrm>
              <a:off x="2153443" y="6814731"/>
              <a:ext cx="3057140" cy="36528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43" name="Image 942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7000"/>
                      </a14:imgEffect>
                    </a14:imgLayer>
                  </a14:imgProps>
                </a:ext>
              </a:extLst>
            </a:blip>
            <a:srcRect l="8446" t="66208" r="7414" b="14637"/>
            <a:stretch/>
          </p:blipFill>
          <p:spPr>
            <a:xfrm>
              <a:off x="2153443" y="6283493"/>
              <a:ext cx="3057140" cy="48764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44" name="Image 943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-13000"/>
                      </a14:imgEffect>
                    </a14:imgLayer>
                  </a14:imgProps>
                </a:ext>
              </a:extLst>
            </a:blip>
            <a:srcRect l="9351" t="56446" r="12832" b="23478"/>
            <a:stretch/>
          </p:blipFill>
          <p:spPr>
            <a:xfrm>
              <a:off x="2153444" y="5687279"/>
              <a:ext cx="3057140" cy="5526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45" name="ZoneTexte 944"/>
            <p:cNvSpPr txBox="1"/>
            <p:nvPr/>
          </p:nvSpPr>
          <p:spPr>
            <a:xfrm>
              <a:off x="1256883" y="5824238"/>
              <a:ext cx="8931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p-ERK1/2</a:t>
              </a:r>
            </a:p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(T202/Y206)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6" name="ZoneTexte 945"/>
            <p:cNvSpPr txBox="1"/>
            <p:nvPr/>
          </p:nvSpPr>
          <p:spPr>
            <a:xfrm>
              <a:off x="1526187" y="6416865"/>
              <a:ext cx="6238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ERK1/2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1398744" y="406806"/>
            <a:ext cx="3390905" cy="3095962"/>
            <a:chOff x="1398744" y="406806"/>
            <a:chExt cx="3390905" cy="3095962"/>
          </a:xfrm>
        </p:grpSpPr>
        <p:sp>
          <p:nvSpPr>
            <p:cNvPr id="912" name="ZoneTexte 911"/>
            <p:cNvSpPr txBox="1"/>
            <p:nvPr/>
          </p:nvSpPr>
          <p:spPr>
            <a:xfrm>
              <a:off x="3048235" y="406806"/>
              <a:ext cx="10807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K7M2</a:t>
              </a:r>
            </a:p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SP600125 (µM)</a:t>
              </a:r>
            </a:p>
          </p:txBody>
        </p:sp>
        <p:sp>
          <p:nvSpPr>
            <p:cNvPr id="915" name="ZoneTexte 914"/>
            <p:cNvSpPr txBox="1"/>
            <p:nvPr/>
          </p:nvSpPr>
          <p:spPr>
            <a:xfrm>
              <a:off x="2433673" y="739533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0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7" name="ZoneTexte 916"/>
            <p:cNvSpPr txBox="1"/>
            <p:nvPr/>
          </p:nvSpPr>
          <p:spPr>
            <a:xfrm>
              <a:off x="4324146" y="739533"/>
              <a:ext cx="3257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15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8" name="ZoneTexte 917"/>
            <p:cNvSpPr txBox="1"/>
            <p:nvPr/>
          </p:nvSpPr>
          <p:spPr>
            <a:xfrm>
              <a:off x="3827107" y="739533"/>
              <a:ext cx="3257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10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9" name="ZoneTexte 918"/>
            <p:cNvSpPr txBox="1"/>
            <p:nvPr/>
          </p:nvSpPr>
          <p:spPr>
            <a:xfrm>
              <a:off x="3386139" y="739533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0" name="ZoneTexte 919"/>
            <p:cNvSpPr txBox="1"/>
            <p:nvPr/>
          </p:nvSpPr>
          <p:spPr>
            <a:xfrm>
              <a:off x="2909906" y="739533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" name="ZoneTexte 920"/>
            <p:cNvSpPr txBox="1"/>
            <p:nvPr/>
          </p:nvSpPr>
          <p:spPr>
            <a:xfrm>
              <a:off x="1865218" y="1784267"/>
              <a:ext cx="4267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JNK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" name="ZoneTexte 921"/>
            <p:cNvSpPr txBox="1"/>
            <p:nvPr/>
          </p:nvSpPr>
          <p:spPr>
            <a:xfrm>
              <a:off x="1398744" y="1069492"/>
              <a:ext cx="8931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p-JNK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(T183/Y185)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3" name="ZoneTexte 922"/>
            <p:cNvSpPr txBox="1"/>
            <p:nvPr/>
          </p:nvSpPr>
          <p:spPr>
            <a:xfrm>
              <a:off x="1823539" y="3202172"/>
              <a:ext cx="4683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err="1" smtClean="0">
                  <a:latin typeface="Arial" pitchFamily="34" charset="0"/>
                  <a:cs typeface="Arial" pitchFamily="34" charset="0"/>
                </a:rPr>
                <a:t>Actin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7" name="ZoneTexte 926"/>
            <p:cNvSpPr txBox="1"/>
            <p:nvPr/>
          </p:nvSpPr>
          <p:spPr>
            <a:xfrm>
              <a:off x="1398744" y="2252227"/>
              <a:ext cx="8931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p-ERK1/2</a:t>
              </a:r>
            </a:p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(T202/Y206)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8" name="ZoneTexte 927"/>
            <p:cNvSpPr txBox="1"/>
            <p:nvPr/>
          </p:nvSpPr>
          <p:spPr>
            <a:xfrm>
              <a:off x="1668048" y="2786037"/>
              <a:ext cx="6238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ERK1/2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47" name="Image 946"/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-20000" contrast="20000"/>
                      </a14:imgEffect>
                    </a14:imgLayer>
                  </a14:imgProps>
                </a:ext>
              </a:extLst>
            </a:blip>
            <a:srcRect l="18642" t="53500" r="42773" b="31581"/>
            <a:stretch/>
          </p:blipFill>
          <p:spPr>
            <a:xfrm>
              <a:off x="2264176" y="1699180"/>
              <a:ext cx="2520000" cy="4404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49" name="Image 948"/>
            <p:cNvPicPr>
              <a:picLocks noChangeAspect="1"/>
            </p:cNvPicPr>
            <p:nvPr/>
          </p:nvPicPr>
          <p:blipFill rotWithShape="1">
            <a:blip r:embed="rId15"/>
            <a:srcRect l="16666" t="62772" r="43021" b="25860"/>
            <a:stretch/>
          </p:blipFill>
          <p:spPr>
            <a:xfrm>
              <a:off x="2269649" y="2674849"/>
              <a:ext cx="2520000" cy="4404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50" name="Image 949"/>
            <p:cNvPicPr>
              <a:picLocks noChangeAspect="1"/>
            </p:cNvPicPr>
            <p:nvPr/>
          </p:nvPicPr>
          <p:blipFill rotWithShape="1">
            <a:blip r:embed="rId16"/>
            <a:srcRect l="14271" t="59684" r="44167" b="29088"/>
            <a:stretch/>
          </p:blipFill>
          <p:spPr>
            <a:xfrm>
              <a:off x="2269649" y="2189734"/>
              <a:ext cx="2520000" cy="4350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51" name="Image 950"/>
            <p:cNvPicPr>
              <a:picLocks noChangeAspect="1"/>
            </p:cNvPicPr>
            <p:nvPr/>
          </p:nvPicPr>
          <p:blipFill rotWithShape="1">
            <a:blip r:embed="rId17"/>
            <a:srcRect l="9540" t="56026" r="57465" b="27264"/>
            <a:stretch/>
          </p:blipFill>
          <p:spPr>
            <a:xfrm>
              <a:off x="2264176" y="994890"/>
              <a:ext cx="2520000" cy="6542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6" name="Image 35"/>
            <p:cNvPicPr>
              <a:picLocks noChangeAspect="1"/>
            </p:cNvPicPr>
            <p:nvPr/>
          </p:nvPicPr>
          <p:blipFill rotWithShape="1">
            <a:blip r:embed="rId18"/>
            <a:srcRect l="16563" t="65733" r="42083" b="27599"/>
            <a:stretch/>
          </p:blipFill>
          <p:spPr>
            <a:xfrm>
              <a:off x="2269649" y="3165403"/>
              <a:ext cx="2520000" cy="33736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58053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84138" y="9394960"/>
            <a:ext cx="21504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 smtClean="0">
                <a:latin typeface="Arial" pitchFamily="34" charset="0"/>
                <a:cs typeface="Arial" pitchFamily="34" charset="0"/>
              </a:rPr>
              <a:t>SUPPLEMENTAL FIGURE 4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251671" y="454251"/>
            <a:ext cx="3953936" cy="4595299"/>
            <a:chOff x="1155210" y="406806"/>
            <a:chExt cx="3953936" cy="4595299"/>
          </a:xfrm>
        </p:grpSpPr>
        <p:grpSp>
          <p:nvGrpSpPr>
            <p:cNvPr id="3" name="Groupe 2"/>
            <p:cNvGrpSpPr/>
            <p:nvPr/>
          </p:nvGrpSpPr>
          <p:grpSpPr>
            <a:xfrm>
              <a:off x="1155210" y="2724191"/>
              <a:ext cx="3953936" cy="2277914"/>
              <a:chOff x="1155210" y="2724191"/>
              <a:chExt cx="3953936" cy="2277914"/>
            </a:xfrm>
          </p:grpSpPr>
          <p:sp>
            <p:nvSpPr>
              <p:cNvPr id="930" name="ZoneTexte 929"/>
              <p:cNvSpPr txBox="1"/>
              <p:nvPr/>
            </p:nvSpPr>
            <p:spPr>
              <a:xfrm>
                <a:off x="3039969" y="2724191"/>
                <a:ext cx="10807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U2OS</a:t>
                </a:r>
              </a:p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SP600125 (µM)</a:t>
                </a:r>
              </a:p>
            </p:txBody>
          </p:sp>
          <p:pic>
            <p:nvPicPr>
              <p:cNvPr id="931" name="Image 930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14000"/>
                        </a14:imgEffect>
                      </a14:imgLayer>
                    </a14:imgProps>
                  </a:ext>
                </a:extLst>
              </a:blip>
              <a:srcRect l="14771" t="23662" r="15027" b="54420"/>
              <a:stretch/>
            </p:blipFill>
            <p:spPr>
              <a:xfrm>
                <a:off x="2051770" y="3939534"/>
                <a:ext cx="3057141" cy="668750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</p:pic>
          <p:pic>
            <p:nvPicPr>
              <p:cNvPr id="932" name="Image 931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-10000" contrast="-16000"/>
                        </a14:imgEffect>
                      </a14:imgLayer>
                    </a14:imgProps>
                  </a:ext>
                </a:extLst>
              </a:blip>
              <a:srcRect l="12318" t="18689" r="13737" b="59329"/>
              <a:stretch/>
            </p:blipFill>
            <p:spPr>
              <a:xfrm>
                <a:off x="2051770" y="3259152"/>
                <a:ext cx="3057141" cy="636786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</p:pic>
          <p:sp>
            <p:nvSpPr>
              <p:cNvPr id="933" name="ZoneTexte 932"/>
              <p:cNvSpPr txBox="1"/>
              <p:nvPr/>
            </p:nvSpPr>
            <p:spPr>
              <a:xfrm>
                <a:off x="2190139" y="3056918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0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4" name="ZoneTexte 933"/>
              <p:cNvSpPr txBox="1"/>
              <p:nvPr/>
            </p:nvSpPr>
            <p:spPr>
              <a:xfrm>
                <a:off x="4625887" y="3056918"/>
                <a:ext cx="32573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15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5" name="ZoneTexte 934"/>
              <p:cNvSpPr txBox="1"/>
              <p:nvPr/>
            </p:nvSpPr>
            <p:spPr>
              <a:xfrm>
                <a:off x="4080612" y="3056918"/>
                <a:ext cx="32573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10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6" name="ZoneTexte 935"/>
              <p:cNvSpPr txBox="1"/>
              <p:nvPr/>
            </p:nvSpPr>
            <p:spPr>
              <a:xfrm>
                <a:off x="3618839" y="3056918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937" name="ZoneTexte 936"/>
              <p:cNvSpPr txBox="1"/>
              <p:nvPr/>
            </p:nvSpPr>
            <p:spPr>
              <a:xfrm>
                <a:off x="3142605" y="3056918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8" name="ZoneTexte 937"/>
              <p:cNvSpPr txBox="1"/>
              <p:nvPr/>
            </p:nvSpPr>
            <p:spPr>
              <a:xfrm>
                <a:off x="2666372" y="3056918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9" name="ZoneTexte 938"/>
              <p:cNvSpPr txBox="1"/>
              <p:nvPr/>
            </p:nvSpPr>
            <p:spPr>
              <a:xfrm>
                <a:off x="1621684" y="4160469"/>
                <a:ext cx="42671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JNK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0" name="ZoneTexte 939"/>
              <p:cNvSpPr txBox="1"/>
              <p:nvPr/>
            </p:nvSpPr>
            <p:spPr>
              <a:xfrm>
                <a:off x="1155210" y="3386877"/>
                <a:ext cx="89319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p-JNK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  <a:p>
                <a:pPr algn="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(T183/Y185)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1" name="ZoneTexte 940"/>
              <p:cNvSpPr txBox="1"/>
              <p:nvPr/>
            </p:nvSpPr>
            <p:spPr>
              <a:xfrm>
                <a:off x="1580241" y="4710510"/>
                <a:ext cx="4683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err="1" smtClean="0">
                    <a:latin typeface="Arial" pitchFamily="34" charset="0"/>
                    <a:cs typeface="Arial" pitchFamily="34" charset="0"/>
                  </a:rPr>
                  <a:t>Actin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942" name="Image 941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6000"/>
                        </a14:imgEffect>
                      </a14:imgLayer>
                    </a14:imgProps>
                  </a:ext>
                </a:extLst>
              </a:blip>
              <a:srcRect l="5865" t="38028" r="23932" b="50000"/>
              <a:stretch/>
            </p:blipFill>
            <p:spPr>
              <a:xfrm>
                <a:off x="2052006" y="4636821"/>
                <a:ext cx="3057140" cy="36528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grpSp>
          <p:nvGrpSpPr>
            <p:cNvPr id="4" name="Groupe 3"/>
            <p:cNvGrpSpPr/>
            <p:nvPr/>
          </p:nvGrpSpPr>
          <p:grpSpPr>
            <a:xfrm>
              <a:off x="1398744" y="406806"/>
              <a:ext cx="3400460" cy="2089092"/>
              <a:chOff x="1398744" y="406806"/>
              <a:chExt cx="3400460" cy="2089092"/>
            </a:xfrm>
          </p:grpSpPr>
          <p:sp>
            <p:nvSpPr>
              <p:cNvPr id="912" name="ZoneTexte 911"/>
              <p:cNvSpPr txBox="1"/>
              <p:nvPr/>
            </p:nvSpPr>
            <p:spPr>
              <a:xfrm>
                <a:off x="3048235" y="406806"/>
                <a:ext cx="10807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K7M2</a:t>
                </a:r>
              </a:p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SP600125 (µM)</a:t>
                </a:r>
              </a:p>
            </p:txBody>
          </p:sp>
          <p:sp>
            <p:nvSpPr>
              <p:cNvPr id="915" name="ZoneTexte 914"/>
              <p:cNvSpPr txBox="1"/>
              <p:nvPr/>
            </p:nvSpPr>
            <p:spPr>
              <a:xfrm>
                <a:off x="2433673" y="739533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0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7" name="ZoneTexte 916"/>
              <p:cNvSpPr txBox="1"/>
              <p:nvPr/>
            </p:nvSpPr>
            <p:spPr>
              <a:xfrm>
                <a:off x="4324146" y="739533"/>
                <a:ext cx="32573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15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8" name="ZoneTexte 917"/>
              <p:cNvSpPr txBox="1"/>
              <p:nvPr/>
            </p:nvSpPr>
            <p:spPr>
              <a:xfrm>
                <a:off x="3827107" y="739533"/>
                <a:ext cx="32573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10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9" name="ZoneTexte 918"/>
              <p:cNvSpPr txBox="1"/>
              <p:nvPr/>
            </p:nvSpPr>
            <p:spPr>
              <a:xfrm>
                <a:off x="3386139" y="739533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5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0" name="ZoneTexte 919"/>
              <p:cNvSpPr txBox="1"/>
              <p:nvPr/>
            </p:nvSpPr>
            <p:spPr>
              <a:xfrm>
                <a:off x="2909906" y="739533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1" name="ZoneTexte 920"/>
              <p:cNvSpPr txBox="1"/>
              <p:nvPr/>
            </p:nvSpPr>
            <p:spPr>
              <a:xfrm>
                <a:off x="1865218" y="1784267"/>
                <a:ext cx="42671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JNK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2" name="ZoneTexte 921"/>
              <p:cNvSpPr txBox="1"/>
              <p:nvPr/>
            </p:nvSpPr>
            <p:spPr>
              <a:xfrm>
                <a:off x="1398744" y="1069492"/>
                <a:ext cx="89319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p-JNK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  <a:p>
                <a:pPr algn="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(T183/Y185)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3" name="ZoneTexte 922"/>
              <p:cNvSpPr txBox="1"/>
              <p:nvPr/>
            </p:nvSpPr>
            <p:spPr>
              <a:xfrm>
                <a:off x="1817571" y="2180401"/>
                <a:ext cx="4683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err="1" smtClean="0">
                    <a:latin typeface="Arial" pitchFamily="34" charset="0"/>
                    <a:cs typeface="Arial" pitchFamily="34" charset="0"/>
                  </a:rPr>
                  <a:t>Actin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947" name="Image 946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-20000" contrast="20000"/>
                        </a14:imgEffect>
                      </a14:imgLayer>
                    </a14:imgProps>
                  </a:ext>
                </a:extLst>
              </a:blip>
              <a:srcRect l="18642" t="53500" r="42773" b="31581"/>
              <a:stretch/>
            </p:blipFill>
            <p:spPr>
              <a:xfrm>
                <a:off x="2271381" y="1689747"/>
                <a:ext cx="2527823" cy="44185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51" name="Image 950"/>
              <p:cNvPicPr>
                <a:picLocks noChangeAspect="1"/>
              </p:cNvPicPr>
              <p:nvPr/>
            </p:nvPicPr>
            <p:blipFill rotWithShape="1">
              <a:blip r:embed="rId11"/>
              <a:srcRect l="9540" t="56026" r="57465" b="27264"/>
              <a:stretch/>
            </p:blipFill>
            <p:spPr>
              <a:xfrm>
                <a:off x="2271381" y="994890"/>
                <a:ext cx="2527823" cy="65625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37" name="Image 36"/>
              <p:cNvPicPr>
                <a:picLocks noChangeAspect="1"/>
              </p:cNvPicPr>
              <p:nvPr/>
            </p:nvPicPr>
            <p:blipFill rotWithShape="1">
              <a:blip r:embed="rId12"/>
              <a:srcRect l="16558" t="65796" r="42088" b="24937"/>
              <a:stretch/>
            </p:blipFill>
            <p:spPr>
              <a:xfrm>
                <a:off x="2271381" y="2176392"/>
                <a:ext cx="2527823" cy="31950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70887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83</Words>
  <Application>Microsoft Office PowerPoint</Application>
  <PresentationFormat>A4 Paper (210x297 mm)</PresentationFormat>
  <Paragraphs>56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Thème Office</vt:lpstr>
      <vt:lpstr>PowerPoint Presentation</vt:lpstr>
      <vt:lpstr>PowerPoint Presentation</vt:lpstr>
    </vt:vector>
  </TitlesOfParts>
  <Company>Institut de Cancérologie Gustave ROUSSY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Adique, John Miklos</cp:lastModifiedBy>
  <cp:revision>37</cp:revision>
  <dcterms:created xsi:type="dcterms:W3CDTF">2018-01-22T12:46:56Z</dcterms:created>
  <dcterms:modified xsi:type="dcterms:W3CDTF">2019-01-08T01:52:59Z</dcterms:modified>
</cp:coreProperties>
</file>