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4" d="100"/>
          <a:sy n="64" d="100"/>
        </p:scale>
        <p:origin x="28" y="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ekaldjian\Documents\RC%20Eric%20Management%20Docs\RareCyte%20Publications\Trivedi%20PDX\Small%20volume%20recovery%20linearity%20EK%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Spike-in CTC number vs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1"/>
          <c:order val="1"/>
          <c:tx>
            <c:v>Expected number</c:v>
          </c:tx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square"/>
            <c:size val="7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Sheet1!$A$3:$A$7</c:f>
              <c:numCache>
                <c:formatCode>General</c:formatCode>
                <c:ptCount val="5"/>
                <c:pt idx="0">
                  <c:v>1000</c:v>
                </c:pt>
                <c:pt idx="1">
                  <c:v>500</c:v>
                </c:pt>
                <c:pt idx="2">
                  <c:v>250</c:v>
                </c:pt>
                <c:pt idx="3">
                  <c:v>125</c:v>
                </c:pt>
                <c:pt idx="4">
                  <c:v>62.5</c:v>
                </c:pt>
              </c:numCache>
            </c:numRef>
          </c:xVal>
          <c:yVal>
            <c:numRef>
              <c:f>Sheet1!$D$3:$D$7</c:f>
              <c:numCache>
                <c:formatCode>General</c:formatCode>
                <c:ptCount val="5"/>
                <c:pt idx="0">
                  <c:v>500</c:v>
                </c:pt>
                <c:pt idx="1">
                  <c:v>250</c:v>
                </c:pt>
                <c:pt idx="2">
                  <c:v>125</c:v>
                </c:pt>
                <c:pt idx="3">
                  <c:v>62.5</c:v>
                </c:pt>
                <c:pt idx="4">
                  <c:v>31.25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E0E-46C7-B1D9-411F0AC60EF6}"/>
            </c:ext>
          </c:extLst>
        </c:ser>
        <c:ser>
          <c:idx val="2"/>
          <c:order val="2"/>
          <c:tx>
            <c:v>Actual number</c:v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9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2700" cap="rnd">
                <a:solidFill>
                  <a:schemeClr val="tx1"/>
                </a:solidFill>
                <a:prstDash val="sysDash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30438195402295404"/>
                  <c:y val="0.4560455721013651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R² = 0.9729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Sheet1!$A$3:$A$7</c:f>
              <c:numCache>
                <c:formatCode>General</c:formatCode>
                <c:ptCount val="5"/>
                <c:pt idx="0">
                  <c:v>1000</c:v>
                </c:pt>
                <c:pt idx="1">
                  <c:v>500</c:v>
                </c:pt>
                <c:pt idx="2">
                  <c:v>250</c:v>
                </c:pt>
                <c:pt idx="3">
                  <c:v>125</c:v>
                </c:pt>
                <c:pt idx="4">
                  <c:v>62.5</c:v>
                </c:pt>
              </c:numCache>
            </c:numRef>
          </c:xVal>
          <c:yVal>
            <c:numRef>
              <c:f>Sheet1!$H$3:$H$7</c:f>
              <c:numCache>
                <c:formatCode>General</c:formatCode>
                <c:ptCount val="5"/>
                <c:pt idx="0">
                  <c:v>515</c:v>
                </c:pt>
                <c:pt idx="1">
                  <c:v>337.5</c:v>
                </c:pt>
                <c:pt idx="2">
                  <c:v>152.5</c:v>
                </c:pt>
                <c:pt idx="3">
                  <c:v>80</c:v>
                </c:pt>
                <c:pt idx="4">
                  <c:v>32.5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E0E-46C7-B1D9-411F0AC60E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0318512"/>
        <c:axId val="320318840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v>Recovery regression line</c:v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trendline>
                  <c:spPr>
                    <a:ln w="19050" cap="rnd">
                      <a:solidFill>
                        <a:schemeClr val="accent2"/>
                      </a:solidFill>
                      <a:prstDash val="sysDot"/>
                    </a:ln>
                    <a:effectLst/>
                  </c:spPr>
                  <c:trendlineType val="linear"/>
                  <c:dispRSqr val="1"/>
                  <c:dispEq val="1"/>
                  <c:trendlineLbl>
                    <c:layout>
                      <c:manualLayout>
                        <c:x val="-1.1839717784473082E-2"/>
                        <c:y val="0.16800243189940239"/>
                      </c:manualLayout>
                    </c:layout>
                    <c:numFmt formatCode="General" sourceLinked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9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</c:trendlineLbl>
                </c:trendline>
                <c:xVal>
                  <c:numRef>
                    <c:extLst>
                      <c:ext uri="{02D57815-91ED-43cb-92C2-25804820EDAC}">
                        <c15:formulaRef>
                          <c15:sqref>Sheet1!$A$3:$A$7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1000</c:v>
                      </c:pt>
                      <c:pt idx="1">
                        <c:v>500</c:v>
                      </c:pt>
                      <c:pt idx="2">
                        <c:v>250</c:v>
                      </c:pt>
                      <c:pt idx="3">
                        <c:v>125</c:v>
                      </c:pt>
                      <c:pt idx="4">
                        <c:v>62.5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Sheet1!$F$3:$F$7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312.5</c:v>
                      </c:pt>
                      <c:pt idx="1">
                        <c:v>227.5</c:v>
                      </c:pt>
                      <c:pt idx="2">
                        <c:v>127.5</c:v>
                      </c:pt>
                      <c:pt idx="3">
                        <c:v>45</c:v>
                      </c:pt>
                      <c:pt idx="4">
                        <c:v>40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4-AE0E-46C7-B1D9-411F0AC60EF6}"/>
                  </c:ext>
                </c:extLst>
              </c15:ser>
            </c15:filteredScatterSeries>
          </c:ext>
        </c:extLst>
      </c:scatterChart>
      <c:valAx>
        <c:axId val="3203185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Volume (uL)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0318840"/>
        <c:crosses val="autoZero"/>
        <c:crossBetween val="midCat"/>
      </c:valAx>
      <c:valAx>
        <c:axId val="320318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CTC number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03185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8323E-3B4A-4E75-BD2A-3C5C675F8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9ACB3C-9C09-43C8-A74D-C0AF439FD4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BE979-33DE-4BB2-996F-BC7869963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0E188-FC7E-4717-9DEB-C4B30F22D7F5}" type="datetimeFigureOut">
              <a:rPr lang="en-US" smtClean="0"/>
              <a:t>05-Feb-19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72328-69D9-4684-B3FB-FB82073C7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E01D6-FA88-4BAC-B0A4-B7CDCC14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3259-9C08-430D-8B94-5002B5431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890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216E9-00C1-49E3-99ED-E69A0191C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D7C4D-737B-4562-95AF-50239201E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900AB-2CAD-4018-8FE9-4FBAD753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0E188-FC7E-4717-9DEB-C4B30F22D7F5}" type="datetimeFigureOut">
              <a:rPr lang="en-US" smtClean="0"/>
              <a:t>05-Feb-19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A4DF8-A603-44F5-873F-DB9E62F09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5683A-9E32-4894-9DA4-7CC937C8C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3259-9C08-430D-8B94-5002B5431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51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E0E272-904C-46DA-873D-1260A5F03E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483D17-47B3-4437-BC64-04B26D73F6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2C3C8-DF7E-46FC-A528-0BE09F093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0E188-FC7E-4717-9DEB-C4B30F22D7F5}" type="datetimeFigureOut">
              <a:rPr lang="en-US" smtClean="0"/>
              <a:t>05-Feb-19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DCC2F-92AF-4929-AC1A-CF560F2A3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7ED7B-7311-497F-923E-AEBBE60AB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3259-9C08-430D-8B94-5002B5431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82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D15B3-4B2A-4D2E-B69C-B9B8815AF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C8572-F59B-4108-A45F-A00812D50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8374E-4C57-4669-848B-CBEA12328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0E188-FC7E-4717-9DEB-C4B30F22D7F5}" type="datetimeFigureOut">
              <a:rPr lang="en-US" smtClean="0"/>
              <a:t>05-Feb-19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636ED-C7C0-4BDB-BFAB-63A5CD3B3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B1EB6-7841-49EA-84F8-EF8966372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3259-9C08-430D-8B94-5002B5431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47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DD806-660A-4D9C-B60E-293E64B70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EAD5F-F8E3-478F-83C2-9EDDB8240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A2453-6ED2-476B-A8CB-71F23B9E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0E188-FC7E-4717-9DEB-C4B30F22D7F5}" type="datetimeFigureOut">
              <a:rPr lang="en-US" smtClean="0"/>
              <a:t>05-Feb-19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0D824-65A9-43D8-816C-DB02882BD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554F5-C82F-49EF-AA7D-763427E96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3259-9C08-430D-8B94-5002B5431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195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F8104-4D9D-4E6B-8F16-9750128AA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63705-4753-4258-997F-E142DF7BFC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AD9CFA-1796-4220-9539-2E03D8CBD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EFEB1-0399-4589-9A86-A77F3761C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0E188-FC7E-4717-9DEB-C4B30F22D7F5}" type="datetimeFigureOut">
              <a:rPr lang="en-US" smtClean="0"/>
              <a:t>05-Feb-19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42B7F4-AF62-4F2F-BB70-4CEDEF8EF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A83FFC-EE9D-4A92-A893-E11AE6BEE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3259-9C08-430D-8B94-5002B5431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64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45DBD-4BD5-4617-8EAB-B1E30F45F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9906C-00C4-4975-BC5E-547451A55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C5B080-00E7-494C-9C60-5213ED047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5AA6AB-0C17-4D78-AD03-CF6D3F8D5C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310A65-3E4F-45B0-B58E-DC62FC1FFA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081F15-E1C4-45BA-A120-A906231F7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0E188-FC7E-4717-9DEB-C4B30F22D7F5}" type="datetimeFigureOut">
              <a:rPr lang="en-US" smtClean="0"/>
              <a:t>05-Feb-19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85CBA0-AD84-46D7-AE8B-C33E6ED7B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4E7C15-D119-4A7B-A606-30C5F33C1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3259-9C08-430D-8B94-5002B5431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63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1CE9E-0EB6-4B51-BFE0-7D455875D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C67FE2-42F2-450A-9139-0DF9D3EB0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0E188-FC7E-4717-9DEB-C4B30F22D7F5}" type="datetimeFigureOut">
              <a:rPr lang="en-US" smtClean="0"/>
              <a:t>05-Feb-19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4417A6-6F63-409C-A75C-8FD58D623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F40A48-FDD2-4494-89AB-DEB219311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3259-9C08-430D-8B94-5002B5431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767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67EFF1-9871-4DBF-8A96-254D62AB9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0E188-FC7E-4717-9DEB-C4B30F22D7F5}" type="datetimeFigureOut">
              <a:rPr lang="en-US" smtClean="0"/>
              <a:t>05-Feb-19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91F2BA-0B5D-4EF5-85B7-8F7E3A2BA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6B776D-49C7-4C4C-9E90-194F9CC4B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3259-9C08-430D-8B94-5002B5431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8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000F3-F209-4981-B9DD-974CBBD83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4C8B9-5324-4C45-A91E-203B98C79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232234-7A19-4672-AFC2-00CBD77A1D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840ED6-7E71-42D6-836B-F978DE7CE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0E188-FC7E-4717-9DEB-C4B30F22D7F5}" type="datetimeFigureOut">
              <a:rPr lang="en-US" smtClean="0"/>
              <a:t>05-Feb-19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3790B-89ED-4BDA-88FB-7D2A4189D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75A304-2E2B-4E70-B6A1-5B08AC05B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3259-9C08-430D-8B94-5002B5431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96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9E16B-8439-4F77-8423-6C87B771C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1D937E-F050-44CB-B3CF-69829E33EC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13E7D2-8B59-45C6-A015-D533981E5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0968E3-A07C-4EF6-96B5-CEB8D644A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0E188-FC7E-4717-9DEB-C4B30F22D7F5}" type="datetimeFigureOut">
              <a:rPr lang="en-US" smtClean="0"/>
              <a:t>05-Feb-19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BFB1D-AFC4-4211-9B8F-C09ACB56E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5AAC17-65A6-42B2-BB26-FDB69F54E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23259-9C08-430D-8B94-5002B5431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63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066C8A-766A-4B78-AFA2-8DFF221A7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B4B61D-6B2E-43B3-AEFF-93E669E71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52C7D-2FF0-4DD8-93E1-D160250956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0E188-FC7E-4717-9DEB-C4B30F22D7F5}" type="datetimeFigureOut">
              <a:rPr lang="en-US" smtClean="0"/>
              <a:t>05-Feb-19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34146-0B6C-499C-B185-93068738A2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893CC-B734-4DD9-AD5A-F17BD3A313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23259-9C08-430D-8B94-5002B5431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240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9906339-06A1-4307-BBFE-9C503111E8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2968191"/>
              </p:ext>
            </p:extLst>
          </p:nvPr>
        </p:nvGraphicFramePr>
        <p:xfrm>
          <a:off x="1466021" y="1496995"/>
          <a:ext cx="5943600" cy="3218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5215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Thangavel, Hariprasad</dc:creator>
  <cp:lastModifiedBy>Thangavel, Hariprasad</cp:lastModifiedBy>
  <cp:revision>2</cp:revision>
  <dcterms:created xsi:type="dcterms:W3CDTF">2019-02-05T18:54:42Z</dcterms:created>
  <dcterms:modified xsi:type="dcterms:W3CDTF">2019-02-05T19:05:33Z</dcterms:modified>
</cp:coreProperties>
</file>