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38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0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1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36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69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00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96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7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726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5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01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B8B51-1F53-4732-981C-E92C1AF45CC6}" type="datetimeFigureOut">
              <a:rPr lang="ko-KR" altLang="en-US" smtClean="0"/>
              <a:t>2019-02-08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B0AAE-9C3D-422F-ACBF-55D329059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64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236500"/>
              </p:ext>
            </p:extLst>
          </p:nvPr>
        </p:nvGraphicFramePr>
        <p:xfrm>
          <a:off x="3513837" y="1374757"/>
          <a:ext cx="4986337" cy="301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6" r:id="rId3" imgW="3691031" imgH="2265729" progId="Prism6.Document">
                  <p:embed/>
                </p:oleObj>
              </mc:Choice>
              <mc:Fallback>
                <p:oleObj name="Prism 6" r:id="rId3" imgW="3691031" imgH="2265729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13837" y="1374757"/>
                        <a:ext cx="4986337" cy="3011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039518"/>
              </p:ext>
            </p:extLst>
          </p:nvPr>
        </p:nvGraphicFramePr>
        <p:xfrm>
          <a:off x="3829911" y="4003929"/>
          <a:ext cx="4164059" cy="992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754"/>
                <a:gridCol w="671661"/>
                <a:gridCol w="671661"/>
                <a:gridCol w="671661"/>
                <a:gridCol w="671661"/>
                <a:gridCol w="671661"/>
              </a:tblGrid>
              <a:tr h="216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</a:t>
                      </a:r>
                      <a:r>
                        <a:rPr lang="en-US" altLang="ko-KR" sz="1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line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C33A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SiHa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Caski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HeLa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ME180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6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 Negative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 16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 16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 18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 </a:t>
                      </a:r>
                      <a:r>
                        <a:rPr lang="en-US" altLang="ko-KR" sz="1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</a:t>
                      </a:r>
                    </a:p>
                    <a:p>
                      <a:pPr algn="ctr" latinLnBrk="1"/>
                      <a:r>
                        <a:rPr lang="en-US" altLang="ko-KR" sz="1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HPV</a:t>
                      </a:r>
                      <a:r>
                        <a:rPr lang="en-US" altLang="ko-KR" sz="1000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1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SCC</a:t>
                      </a:r>
                      <a:endParaRPr lang="ko-KR" alt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SCC</a:t>
                      </a:r>
                      <a:endParaRPr lang="ko-KR" altLang="en-US" sz="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SCC</a:t>
                      </a:r>
                      <a:endParaRPr lang="ko-KR" altLang="en-US" sz="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SCC</a:t>
                      </a:r>
                      <a:endParaRPr lang="ko-KR" altLang="en-US" sz="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771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Times New Roman</vt:lpstr>
      <vt:lpstr>Office 테마</vt:lpstr>
      <vt:lpstr>Prism 6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love8875@naver.com</dc:creator>
  <cp:lastModifiedBy>love8875@naver.com</cp:lastModifiedBy>
  <cp:revision>1</cp:revision>
  <dcterms:created xsi:type="dcterms:W3CDTF">2019-02-08T02:41:42Z</dcterms:created>
  <dcterms:modified xsi:type="dcterms:W3CDTF">2019-02-08T02:41:58Z</dcterms:modified>
</cp:coreProperties>
</file>