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oleObject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6"/>
    <p:restoredTop sz="93764"/>
  </p:normalViewPr>
  <p:slideViewPr>
    <p:cSldViewPr snapToGrid="0" snapToObjects="1">
      <p:cViewPr varScale="1">
        <p:scale>
          <a:sx n="69" d="100"/>
          <a:sy n="69" d="100"/>
        </p:scale>
        <p:origin x="224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 smtClean="0"/>
              <a:t>마스터 부제목 스타일 편집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98695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56788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4926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3040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09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8450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49348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73332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1287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3567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79351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EC31B-4C85-E148-A76B-E055A5F18A26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A4371-5408-6441-9809-E0D5282C09B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52671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5" name="개체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9422850"/>
              </p:ext>
            </p:extLst>
          </p:nvPr>
        </p:nvGraphicFramePr>
        <p:xfrm>
          <a:off x="3692525" y="1056272"/>
          <a:ext cx="4806950" cy="432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6" r:id="rId3" imgW="4582727" imgH="3502138" progId="Prism6.Document">
                  <p:embed/>
                </p:oleObj>
              </mc:Choice>
              <mc:Fallback>
                <p:oleObj name="Prism 6" r:id="rId3" imgW="4582727" imgH="3502138" progId="Prism6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525" y="1056272"/>
                        <a:ext cx="4806950" cy="4322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35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와이드스크린</PresentationFormat>
  <Paragraphs>0</Paragraphs>
  <Slides>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Office 테마</vt:lpstr>
      <vt:lpstr>Prism 6</vt:lpstr>
      <vt:lpstr>PowerPoint 프레젠테이션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Office 사용자</dc:creator>
  <cp:lastModifiedBy>Microsoft Office 사용자</cp:lastModifiedBy>
  <cp:revision>2</cp:revision>
  <dcterms:created xsi:type="dcterms:W3CDTF">2019-02-21T15:03:12Z</dcterms:created>
  <dcterms:modified xsi:type="dcterms:W3CDTF">2019-02-21T15:03:49Z</dcterms:modified>
</cp:coreProperties>
</file>