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" ContentType="image/tiff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8" r:id="rId2"/>
  </p:sldIdLst>
  <p:sldSz cx="12192000" cy="16256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512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6" autoAdjust="0"/>
    <p:restoredTop sz="94660"/>
  </p:normalViewPr>
  <p:slideViewPr>
    <p:cSldViewPr snapToGrid="0">
      <p:cViewPr varScale="1">
        <p:scale>
          <a:sx n="36" d="100"/>
          <a:sy n="36" d="100"/>
        </p:scale>
        <p:origin x="762" y="84"/>
      </p:cViewPr>
      <p:guideLst>
        <p:guide orient="horz" pos="512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7" d="50"/>
        <a:sy n="37" d="5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24D8B-B07F-448E-9103-5C7348CA751A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271713" y="1143000"/>
            <a:ext cx="23145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CBCCF8-C5FA-4A30-88F2-3CA12E34613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6638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 smtClean="0"/>
              <a:t>IFNg</a:t>
            </a:r>
            <a:r>
              <a:rPr lang="en-US" dirty="0" smtClean="0"/>
              <a:t> secretion of scavenger receptor low vs. high surgically</a:t>
            </a:r>
            <a:r>
              <a:rPr lang="en-US" baseline="0" dirty="0" smtClean="0"/>
              <a:t> stressed NK cells?</a:t>
            </a:r>
          </a:p>
          <a:p>
            <a:r>
              <a:rPr lang="en-US" baseline="0" dirty="0" smtClean="0"/>
              <a:t>Another phagocytosis assay?  Fatty acids and </a:t>
            </a:r>
            <a:r>
              <a:rPr lang="en-US" baseline="0" dirty="0" err="1" smtClean="0"/>
              <a:t>apopotic</a:t>
            </a:r>
            <a:r>
              <a:rPr lang="en-US" baseline="0" dirty="0" smtClean="0"/>
              <a:t> tumor cells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E31FB34-7488-4FA0-877F-0686DF8C490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524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660416"/>
            <a:ext cx="10363200" cy="5659496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8538164"/>
            <a:ext cx="9144000" cy="3924769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45295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743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4052716"/>
            <a:ext cx="10515600" cy="6762043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10878731"/>
            <a:ext cx="10515600" cy="355599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5229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4327407"/>
            <a:ext cx="5181600" cy="1031428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1490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865485"/>
            <a:ext cx="10515600" cy="314207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3984979"/>
            <a:ext cx="5157787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5937956"/>
            <a:ext cx="5157787" cy="8733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3984979"/>
            <a:ext cx="5183188" cy="1952977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5937956"/>
            <a:ext cx="5183188" cy="87338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50137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68438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6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2340567"/>
            <a:ext cx="6172200" cy="11552296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3299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1083733"/>
            <a:ext cx="3932237" cy="3793067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2340567"/>
            <a:ext cx="6172200" cy="11552296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4876800"/>
            <a:ext cx="3932237" cy="9034875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7131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0945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865481"/>
            <a:ext cx="2628900" cy="13776209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865481"/>
            <a:ext cx="7734300" cy="1377620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9856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865485"/>
            <a:ext cx="10515600" cy="31420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4327407"/>
            <a:ext cx="10515600" cy="103142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A4F9A9-E432-4A63-8E01-36C346CA100E}" type="datetimeFigureOut">
              <a:rPr lang="en-US" smtClean="0"/>
              <a:t>4/14/2019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15066908"/>
            <a:ext cx="41148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15066908"/>
            <a:ext cx="2743200" cy="86548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1C3BEC-1891-4F04-8408-2B5324B25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9583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"/><Relationship Id="rId13" Type="http://schemas.openxmlformats.org/officeDocument/2006/relationships/image" Target="../media/image11.tiff"/><Relationship Id="rId3" Type="http://schemas.openxmlformats.org/officeDocument/2006/relationships/image" Target="../media/image1.tif"/><Relationship Id="rId7" Type="http://schemas.openxmlformats.org/officeDocument/2006/relationships/image" Target="../media/image5.tif"/><Relationship Id="rId12" Type="http://schemas.openxmlformats.org/officeDocument/2006/relationships/image" Target="../media/image10.tif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tif"/><Relationship Id="rId11" Type="http://schemas.openxmlformats.org/officeDocument/2006/relationships/image" Target="../media/image9.tiff"/><Relationship Id="rId5" Type="http://schemas.openxmlformats.org/officeDocument/2006/relationships/image" Target="../media/image3.tif"/><Relationship Id="rId10" Type="http://schemas.openxmlformats.org/officeDocument/2006/relationships/image" Target="../media/image8.tiff"/><Relationship Id="rId4" Type="http://schemas.openxmlformats.org/officeDocument/2006/relationships/image" Target="../media/image2.tif"/><Relationship Id="rId9" Type="http://schemas.openxmlformats.org/officeDocument/2006/relationships/image" Target="../media/image7.t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 descr="A close up of a logo&#10;&#10;Description automatically generated">
            <a:extLst>
              <a:ext uri="{FF2B5EF4-FFF2-40B4-BE49-F238E27FC236}">
                <a16:creationId xmlns:a16="http://schemas.microsoft.com/office/drawing/2014/main" id="{F836EDEA-7EA6-4ED1-9D8F-8AEE47195182}"/>
              </a:ext>
            </a:extLst>
          </p:cNvPr>
          <p:cNvPicPr preferRelativeResize="0"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6411178"/>
            <a:ext cx="1440000" cy="360000"/>
          </a:xfrm>
          <a:prstGeom prst="rect">
            <a:avLst/>
          </a:prstGeom>
        </p:spPr>
      </p:pic>
      <p:pic>
        <p:nvPicPr>
          <p:cNvPr id="37" name="Picture 36" descr="A close up of a logo&#10;&#10;Description automatically generated">
            <a:extLst>
              <a:ext uri="{FF2B5EF4-FFF2-40B4-BE49-F238E27FC236}">
                <a16:creationId xmlns:a16="http://schemas.microsoft.com/office/drawing/2014/main" id="{D4F37788-6B01-4BC9-9547-6D2484F37C06}"/>
              </a:ext>
            </a:extLst>
          </p:cNvPr>
          <p:cNvPicPr preferRelativeResize="0">
            <a:picLocks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6804241"/>
            <a:ext cx="1440000" cy="36000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AB1ED56D-8B99-484C-9227-2A6E73B0CDED}"/>
              </a:ext>
            </a:extLst>
          </p:cNvPr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7590367"/>
            <a:ext cx="1440000" cy="360000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C4262B72-350A-49F7-B7EA-8AA7374637C9}"/>
              </a:ext>
            </a:extLst>
          </p:cNvPr>
          <p:cNvPicPr preferRelativeResize="0">
            <a:picLocks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8376493"/>
            <a:ext cx="1440000" cy="360000"/>
          </a:xfrm>
          <a:prstGeom prst="rect">
            <a:avLst/>
          </a:prstGeom>
        </p:spPr>
      </p:pic>
      <p:pic>
        <p:nvPicPr>
          <p:cNvPr id="40" name="Picture 39" descr="A close up of a logo&#10;&#10;Description automatically generated">
            <a:extLst>
              <a:ext uri="{FF2B5EF4-FFF2-40B4-BE49-F238E27FC236}">
                <a16:creationId xmlns:a16="http://schemas.microsoft.com/office/drawing/2014/main" id="{8A6E7261-4283-4AF6-B7D2-FA0EB548DA19}"/>
              </a:ext>
            </a:extLst>
          </p:cNvPr>
          <p:cNvPicPr preferRelativeResize="0"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7983430"/>
            <a:ext cx="1440000" cy="360000"/>
          </a:xfrm>
          <a:prstGeom prst="rect">
            <a:avLst/>
          </a:prstGeom>
        </p:spPr>
      </p:pic>
      <p:pic>
        <p:nvPicPr>
          <p:cNvPr id="41" name="Picture 40" descr="A close up of a logo&#10;&#10;Description automatically generated">
            <a:extLst>
              <a:ext uri="{FF2B5EF4-FFF2-40B4-BE49-F238E27FC236}">
                <a16:creationId xmlns:a16="http://schemas.microsoft.com/office/drawing/2014/main" id="{9222A341-FE15-4821-974E-FC448D0CE1CA}"/>
              </a:ext>
            </a:extLst>
          </p:cNvPr>
          <p:cNvPicPr preferRelativeResize="0">
            <a:picLocks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8769556"/>
            <a:ext cx="1440000" cy="36000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31028C93-8529-41DE-AE34-47118110156D}"/>
              </a:ext>
            </a:extLst>
          </p:cNvPr>
          <p:cNvPicPr preferRelativeResize="0">
            <a:picLocks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8092" y="7197304"/>
            <a:ext cx="1440000" cy="36000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8DC1F2AA-C70E-4D78-A47D-07E3C2EB2DE2}"/>
              </a:ext>
            </a:extLst>
          </p:cNvPr>
          <p:cNvSpPr txBox="1"/>
          <p:nvPr/>
        </p:nvSpPr>
        <p:spPr>
          <a:xfrm>
            <a:off x="816617" y="6408757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ID2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2D10CDAA-4A28-410C-BA99-CA336B72F66D}"/>
              </a:ext>
            </a:extLst>
          </p:cNvPr>
          <p:cNvSpPr txBox="1"/>
          <p:nvPr/>
        </p:nvSpPr>
        <p:spPr>
          <a:xfrm>
            <a:off x="818798" y="6802223"/>
            <a:ext cx="8040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err="1"/>
              <a:t>Eomes</a:t>
            </a:r>
            <a:endParaRPr lang="fr-CA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CC0CBC3-539A-44E2-A968-5CB1D7F05D31}"/>
              </a:ext>
            </a:extLst>
          </p:cNvPr>
          <p:cNvSpPr txBox="1"/>
          <p:nvPr/>
        </p:nvSpPr>
        <p:spPr>
          <a:xfrm>
            <a:off x="818798" y="7195689"/>
            <a:ext cx="6803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T-bet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5866E09B-8757-4820-9A1D-CAD0BEB6A172}"/>
              </a:ext>
            </a:extLst>
          </p:cNvPr>
          <p:cNvSpPr txBox="1"/>
          <p:nvPr/>
        </p:nvSpPr>
        <p:spPr>
          <a:xfrm>
            <a:off x="818797" y="7589156"/>
            <a:ext cx="7407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Gata3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5801AB19-0726-4852-B5B3-A523F57FC39C}"/>
              </a:ext>
            </a:extLst>
          </p:cNvPr>
          <p:cNvSpPr txBox="1"/>
          <p:nvPr/>
        </p:nvSpPr>
        <p:spPr>
          <a:xfrm>
            <a:off x="818796" y="7982623"/>
            <a:ext cx="6825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err="1"/>
              <a:t>RORc</a:t>
            </a:r>
            <a:endParaRPr lang="fr-CA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C52D5F9-F50B-4183-B25E-B4ACC1E830BE}"/>
              </a:ext>
            </a:extLst>
          </p:cNvPr>
          <p:cNvSpPr txBox="1"/>
          <p:nvPr/>
        </p:nvSpPr>
        <p:spPr>
          <a:xfrm>
            <a:off x="816618" y="8376090"/>
            <a:ext cx="5020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/>
              <a:t>ID3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F884651-2E67-4BC4-B27C-6A4FCD6450DC}"/>
              </a:ext>
            </a:extLst>
          </p:cNvPr>
          <p:cNvSpPr txBox="1"/>
          <p:nvPr/>
        </p:nvSpPr>
        <p:spPr>
          <a:xfrm>
            <a:off x="816617" y="8769556"/>
            <a:ext cx="728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CA" dirty="0" err="1"/>
              <a:t>Rplpo</a:t>
            </a:r>
            <a:endParaRPr lang="fr-CA" dirty="0"/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96C5D70-3234-4639-8C67-8AFB3E454F4D}"/>
              </a:ext>
            </a:extLst>
          </p:cNvPr>
          <p:cNvSpPr txBox="1"/>
          <p:nvPr/>
        </p:nvSpPr>
        <p:spPr>
          <a:xfrm rot="17970810">
            <a:off x="1550348" y="5667569"/>
            <a:ext cx="1260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err="1"/>
              <a:t>Splenocytes</a:t>
            </a:r>
            <a:endParaRPr lang="fr-CA" sz="1600" dirty="0"/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32B03718-F4A9-44FB-9C6A-66C11812D3D2}"/>
              </a:ext>
            </a:extLst>
          </p:cNvPr>
          <p:cNvSpPr txBox="1"/>
          <p:nvPr/>
        </p:nvSpPr>
        <p:spPr>
          <a:xfrm rot="17970810">
            <a:off x="1892296" y="5667568"/>
            <a:ext cx="1260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err="1"/>
              <a:t>NK_Control</a:t>
            </a:r>
            <a:endParaRPr lang="fr-CA" sz="1600" dirty="0"/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66BEAA7-E5A3-41AC-8C98-82C8F4396F41}"/>
              </a:ext>
            </a:extLst>
          </p:cNvPr>
          <p:cNvSpPr txBox="1"/>
          <p:nvPr/>
        </p:nvSpPr>
        <p:spPr>
          <a:xfrm rot="17970810">
            <a:off x="2234244" y="5665084"/>
            <a:ext cx="1260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 err="1"/>
              <a:t>NK_Surgery</a:t>
            </a:r>
            <a:endParaRPr lang="fr-CA" sz="1600" dirty="0"/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FF4873B9-ADA4-43B3-893D-B88C898D9997}"/>
              </a:ext>
            </a:extLst>
          </p:cNvPr>
          <p:cNvSpPr txBox="1"/>
          <p:nvPr/>
        </p:nvSpPr>
        <p:spPr>
          <a:xfrm rot="17970810">
            <a:off x="2576193" y="5665083"/>
            <a:ext cx="126059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1600" dirty="0"/>
              <a:t>NTC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5559" y="1724887"/>
            <a:ext cx="2680716" cy="34724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0895" y="1724887"/>
            <a:ext cx="2677668" cy="347243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56275" y="1710081"/>
            <a:ext cx="2674620" cy="34724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80" y="1710081"/>
            <a:ext cx="2590800" cy="34724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441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44269</TotalTime>
  <Words>36</Words>
  <Application>Microsoft Office PowerPoint</Application>
  <PresentationFormat>Custom</PresentationFormat>
  <Paragraphs>14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Lee-Hwa Tai</dc:creator>
  <cp:lastModifiedBy>Lee-Hwa Tai</cp:lastModifiedBy>
  <cp:revision>158</cp:revision>
  <dcterms:created xsi:type="dcterms:W3CDTF">2013-11-25T21:38:28Z</dcterms:created>
  <dcterms:modified xsi:type="dcterms:W3CDTF">2019-04-15T03:58:29Z</dcterms:modified>
</cp:coreProperties>
</file>