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" ContentType="image/tif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5" r:id="rId10"/>
    <p:sldId id="286" r:id="rId11"/>
  </p:sldIdLst>
  <p:sldSz cx="6858000" cy="9144000" type="letter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67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FF99"/>
    <a:srgbClr val="FF00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1827" autoAdjust="0"/>
  </p:normalViewPr>
  <p:slideViewPr>
    <p:cSldViewPr snapToGrid="0" snapToObjects="1">
      <p:cViewPr>
        <p:scale>
          <a:sx n="222" d="100"/>
          <a:sy n="222" d="100"/>
        </p:scale>
        <p:origin x="0" y="144"/>
      </p:cViewPr>
      <p:guideLst>
        <p:guide orient="horz" pos="2767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8" Type="http://schemas.microsoft.com/office/2015/10/relationships/revisionInfo" Target="revisionInfo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E43E6-2621-514E-BA2A-486036782DEB}" type="datetimeFigureOut">
              <a:rPr lang="en-US" smtClean="0"/>
              <a:t>7/22/19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8863" y="1162050"/>
            <a:ext cx="2352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E81A93-FF80-4944-A33D-4C178C43F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894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CCFB-1537-1342-A874-86DC41C74113}" type="datetimeFigureOut">
              <a:rPr lang="en-US" smtClean="0"/>
              <a:pPr/>
              <a:t>7/22/19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1FEFF-8844-9148-BFDD-DE046831DB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99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CCFB-1537-1342-A874-86DC41C74113}" type="datetimeFigureOut">
              <a:rPr lang="en-US" smtClean="0"/>
              <a:pPr/>
              <a:t>7/22/19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1FEFF-8844-9148-BFDD-DE046831DB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28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486835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9" y="486835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CCFB-1537-1342-A874-86DC41C74113}" type="datetimeFigureOut">
              <a:rPr lang="en-US" smtClean="0"/>
              <a:pPr/>
              <a:t>7/22/19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1FEFF-8844-9148-BFDD-DE046831DB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3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CCFB-1537-1342-A874-86DC41C74113}" type="datetimeFigureOut">
              <a:rPr lang="en-US" smtClean="0"/>
              <a:pPr/>
              <a:t>7/22/19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1FEFF-8844-9148-BFDD-DE046831DB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682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279654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119288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CCFB-1537-1342-A874-86DC41C74113}" type="datetimeFigureOut">
              <a:rPr lang="en-US" smtClean="0"/>
              <a:pPr/>
              <a:t>7/22/19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1FEFF-8844-9148-BFDD-DE046831DB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3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CCFB-1537-1342-A874-86DC41C74113}" type="datetimeFigureOut">
              <a:rPr lang="en-US" smtClean="0"/>
              <a:pPr/>
              <a:t>7/22/19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1FEFF-8844-9148-BFDD-DE046831DB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57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486837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2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241552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CCFB-1537-1342-A874-86DC41C74113}" type="datetimeFigureOut">
              <a:rPr lang="en-US" smtClean="0"/>
              <a:pPr/>
              <a:t>7/22/19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1FEFF-8844-9148-BFDD-DE046831DB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56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CCFB-1537-1342-A874-86DC41C74113}" type="datetimeFigureOut">
              <a:rPr lang="en-US" smtClean="0"/>
              <a:pPr/>
              <a:t>7/22/19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1FEFF-8844-9148-BFDD-DE046831DB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08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CCFB-1537-1342-A874-86DC41C74113}" type="datetimeFigureOut">
              <a:rPr lang="en-US" smtClean="0"/>
              <a:pPr/>
              <a:t>7/22/19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1FEFF-8844-9148-BFDD-DE046831DB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752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316570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CCFB-1537-1342-A874-86DC41C74113}" type="datetimeFigureOut">
              <a:rPr lang="en-US" smtClean="0"/>
              <a:pPr/>
              <a:t>7/22/19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1FEFF-8844-9148-BFDD-DE046831DB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366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316570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CCFB-1537-1342-A874-86DC41C74113}" type="datetimeFigureOut">
              <a:rPr lang="en-US" smtClean="0"/>
              <a:pPr/>
              <a:t>7/22/19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1FEFF-8844-9148-BFDD-DE046831DB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258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7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7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9CCFB-1537-1342-A874-86DC41C74113}" type="datetimeFigureOut">
              <a:rPr lang="en-US" smtClean="0"/>
              <a:pPr/>
              <a:t>7/22/19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7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7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1FEFF-8844-9148-BFDD-DE046831DB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365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4" Type="http://schemas.openxmlformats.org/officeDocument/2006/relationships/image" Target="../media/image3.tif"/><Relationship Id="rId5" Type="http://schemas.openxmlformats.org/officeDocument/2006/relationships/image" Target="../media/image4.t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"/><Relationship Id="rId4" Type="http://schemas.openxmlformats.org/officeDocument/2006/relationships/image" Target="../media/image44.tif"/><Relationship Id="rId5" Type="http://schemas.openxmlformats.org/officeDocument/2006/relationships/image" Target="../media/image45.t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t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4" Type="http://schemas.openxmlformats.org/officeDocument/2006/relationships/image" Target="../media/image7.tif"/><Relationship Id="rId5" Type="http://schemas.openxmlformats.org/officeDocument/2006/relationships/image" Target="../media/image8.t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4" Type="http://schemas.openxmlformats.org/officeDocument/2006/relationships/image" Target="../media/image11.tif"/><Relationship Id="rId5" Type="http://schemas.openxmlformats.org/officeDocument/2006/relationships/image" Target="../media/image12.t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"/><Relationship Id="rId4" Type="http://schemas.openxmlformats.org/officeDocument/2006/relationships/image" Target="../media/image15.tif"/><Relationship Id="rId5" Type="http://schemas.openxmlformats.org/officeDocument/2006/relationships/image" Target="../media/image16.tif"/><Relationship Id="rId6" Type="http://schemas.openxmlformats.org/officeDocument/2006/relationships/image" Target="../media/image17.tif"/><Relationship Id="rId7" Type="http://schemas.openxmlformats.org/officeDocument/2006/relationships/image" Target="../media/image18.t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"/><Relationship Id="rId4" Type="http://schemas.openxmlformats.org/officeDocument/2006/relationships/image" Target="../media/image21.tif"/><Relationship Id="rId5" Type="http://schemas.openxmlformats.org/officeDocument/2006/relationships/image" Target="../media/image22.tif"/><Relationship Id="rId6" Type="http://schemas.openxmlformats.org/officeDocument/2006/relationships/image" Target="../media/image23.tif"/><Relationship Id="rId7" Type="http://schemas.openxmlformats.org/officeDocument/2006/relationships/image" Target="../media/image24.t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t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"/><Relationship Id="rId4" Type="http://schemas.openxmlformats.org/officeDocument/2006/relationships/image" Target="../media/image27.tif"/><Relationship Id="rId5" Type="http://schemas.openxmlformats.org/officeDocument/2006/relationships/image" Target="../media/image28.tif"/><Relationship Id="rId6" Type="http://schemas.openxmlformats.org/officeDocument/2006/relationships/image" Target="../media/image29.tif"/><Relationship Id="rId7" Type="http://schemas.openxmlformats.org/officeDocument/2006/relationships/image" Target="../media/image30.t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t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"/><Relationship Id="rId4" Type="http://schemas.openxmlformats.org/officeDocument/2006/relationships/image" Target="../media/image33.tif"/><Relationship Id="rId5" Type="http://schemas.openxmlformats.org/officeDocument/2006/relationships/image" Target="../media/image34.tif"/><Relationship Id="rId6" Type="http://schemas.openxmlformats.org/officeDocument/2006/relationships/image" Target="../media/image35.tif"/><Relationship Id="rId7" Type="http://schemas.openxmlformats.org/officeDocument/2006/relationships/image" Target="../media/image36.t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t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t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"/><Relationship Id="rId4" Type="http://schemas.openxmlformats.org/officeDocument/2006/relationships/image" Target="../media/image40.tif"/><Relationship Id="rId5" Type="http://schemas.openxmlformats.org/officeDocument/2006/relationships/image" Target="../media/image41.t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C6C555A-45D9-42FC-B942-1267911782EF}"/>
              </a:ext>
            </a:extLst>
          </p:cNvPr>
          <p:cNvSpPr txBox="1"/>
          <p:nvPr/>
        </p:nvSpPr>
        <p:spPr>
          <a:xfrm>
            <a:off x="646525" y="501135"/>
            <a:ext cx="2418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cs typeface="Arial" panose="020B0604020202020204" pitchFamily="34" charset="0"/>
              </a:rPr>
              <a:t>Supplementary Figure 1</a:t>
            </a:r>
            <a:endParaRPr lang="zh-CN" altLang="en-US" dirty="0">
              <a:cs typeface="Arial" panose="020B0604020202020204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0" y="2621346"/>
            <a:ext cx="2404800" cy="179959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621346"/>
            <a:ext cx="2404800" cy="179959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0" y="4392613"/>
            <a:ext cx="2404800" cy="179959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392613"/>
            <a:ext cx="2404800" cy="179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77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C6C555A-45D9-42FC-B942-1267911782EF}"/>
              </a:ext>
            </a:extLst>
          </p:cNvPr>
          <p:cNvSpPr txBox="1"/>
          <p:nvPr/>
        </p:nvSpPr>
        <p:spPr>
          <a:xfrm>
            <a:off x="646525" y="501135"/>
            <a:ext cx="2535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cs typeface="Arial" panose="020B0604020202020204" pitchFamily="34" charset="0"/>
              </a:rPr>
              <a:t>Supplementary </a:t>
            </a:r>
            <a:r>
              <a:rPr lang="en-US" altLang="zh-CN" dirty="0">
                <a:cs typeface="Arial" panose="020B0604020202020204" pitchFamily="34" charset="0"/>
              </a:rPr>
              <a:t>Figure </a:t>
            </a:r>
            <a:r>
              <a:rPr lang="en-US" altLang="zh-CN" dirty="0" smtClean="0">
                <a:cs typeface="Arial" panose="020B0604020202020204" pitchFamily="34" charset="0"/>
              </a:rPr>
              <a:t>10</a:t>
            </a:r>
            <a:endParaRPr lang="zh-CN" altLang="en-US" dirty="0"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592613"/>
            <a:ext cx="2327694" cy="180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812" y="4392613"/>
            <a:ext cx="2328188" cy="180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392613"/>
            <a:ext cx="2327694" cy="180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812" y="2592613"/>
            <a:ext cx="2328188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673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C6C555A-45D9-42FC-B942-1267911782EF}"/>
              </a:ext>
            </a:extLst>
          </p:cNvPr>
          <p:cNvSpPr txBox="1"/>
          <p:nvPr/>
        </p:nvSpPr>
        <p:spPr>
          <a:xfrm>
            <a:off x="646525" y="501135"/>
            <a:ext cx="2471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a typeface="Arial" charset="0"/>
                <a:cs typeface="Arial" charset="0"/>
              </a:rPr>
              <a:t>Supplementary </a:t>
            </a:r>
            <a:r>
              <a:rPr lang="en-US" dirty="0">
                <a:ea typeface="Arial" charset="0"/>
                <a:cs typeface="Arial" charset="0"/>
              </a:rPr>
              <a:t>Figure 2 </a:t>
            </a:r>
            <a:endParaRPr lang="zh-CN" altLang="en-US" dirty="0">
              <a:ea typeface="Arial" charset="0"/>
              <a:cs typeface="Arial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0" y="2625189"/>
            <a:ext cx="2404800" cy="179959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625189"/>
            <a:ext cx="2404800" cy="179959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0" y="4376417"/>
            <a:ext cx="2404800" cy="179959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379911"/>
            <a:ext cx="2404800" cy="179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669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C6C555A-45D9-42FC-B942-1267911782EF}"/>
              </a:ext>
            </a:extLst>
          </p:cNvPr>
          <p:cNvSpPr txBox="1"/>
          <p:nvPr/>
        </p:nvSpPr>
        <p:spPr>
          <a:xfrm>
            <a:off x="646525" y="501135"/>
            <a:ext cx="2418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Supplementary </a:t>
            </a:r>
            <a:r>
              <a:rPr lang="en-US" dirty="0"/>
              <a:t>Figure </a:t>
            </a:r>
            <a:r>
              <a:rPr lang="en-US" altLang="zh-CN" dirty="0"/>
              <a:t>3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0" y="2624213"/>
            <a:ext cx="2404800" cy="179959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624213"/>
            <a:ext cx="2404800" cy="179959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406" y="4392613"/>
            <a:ext cx="2404800" cy="179959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392613"/>
            <a:ext cx="2404800" cy="179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298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C6C555A-45D9-42FC-B942-1267911782EF}"/>
              </a:ext>
            </a:extLst>
          </p:cNvPr>
          <p:cNvSpPr txBox="1"/>
          <p:nvPr/>
        </p:nvSpPr>
        <p:spPr>
          <a:xfrm>
            <a:off x="646525" y="501135"/>
            <a:ext cx="2418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cs typeface="Arial" panose="020B0604020202020204" pitchFamily="34" charset="0"/>
              </a:rPr>
              <a:t>Supplementary </a:t>
            </a:r>
            <a:r>
              <a:rPr lang="en-US" altLang="zh-CN" dirty="0">
                <a:cs typeface="Arial" panose="020B0604020202020204" pitchFamily="34" charset="0"/>
              </a:rPr>
              <a:t>Figure 4</a:t>
            </a:r>
            <a:endParaRPr lang="zh-CN" altLang="en-US" dirty="0"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62200" y="1843406"/>
            <a:ext cx="5133600" cy="5398770"/>
            <a:chOff x="839470" y="1211810"/>
            <a:chExt cx="5133600" cy="5398770"/>
          </a:xfrm>
        </p:grpSpPr>
        <p:pic>
          <p:nvPicPr>
            <p:cNvPr id="4" name="Picture 3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965" y="1211810"/>
              <a:ext cx="2566035" cy="1799590"/>
            </a:xfrm>
            <a:prstGeom prst="rect">
              <a:avLst/>
            </a:prstGeom>
          </p:spPr>
        </p:pic>
        <p:pic>
          <p:nvPicPr>
            <p:cNvPr id="5" name="Picture 4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6270" y="1211810"/>
              <a:ext cx="2566800" cy="1799590"/>
            </a:xfrm>
            <a:prstGeom prst="rect">
              <a:avLst/>
            </a:prstGeom>
          </p:spPr>
        </p:pic>
        <p:pic>
          <p:nvPicPr>
            <p:cNvPr id="6" name="Picture 5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470" y="3011400"/>
              <a:ext cx="2566800" cy="1799590"/>
            </a:xfrm>
            <a:prstGeom prst="rect">
              <a:avLst/>
            </a:prstGeom>
          </p:spPr>
        </p:pic>
        <p:pic>
          <p:nvPicPr>
            <p:cNvPr id="7" name="Picture 6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6270" y="3011400"/>
              <a:ext cx="2566800" cy="1799590"/>
            </a:xfrm>
            <a:prstGeom prst="rect">
              <a:avLst/>
            </a:prstGeom>
          </p:spPr>
        </p:pic>
        <p:pic>
          <p:nvPicPr>
            <p:cNvPr id="8" name="Picture 7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470" y="4810990"/>
              <a:ext cx="2566800" cy="1799590"/>
            </a:xfrm>
            <a:prstGeom prst="rect">
              <a:avLst/>
            </a:prstGeom>
          </p:spPr>
        </p:pic>
        <p:pic>
          <p:nvPicPr>
            <p:cNvPr id="9" name="Picture 8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6270" y="4810990"/>
              <a:ext cx="2566800" cy="17995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4800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1"/>
          <p:cNvSpPr/>
          <p:nvPr/>
        </p:nvSpPr>
        <p:spPr>
          <a:xfrm>
            <a:off x="4414577" y="2938777"/>
            <a:ext cx="2286474" cy="401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C6C555A-45D9-42FC-B942-1267911782EF}"/>
              </a:ext>
            </a:extLst>
          </p:cNvPr>
          <p:cNvSpPr txBox="1"/>
          <p:nvPr/>
        </p:nvSpPr>
        <p:spPr>
          <a:xfrm>
            <a:off x="646525" y="501135"/>
            <a:ext cx="2418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cs typeface="Arial" panose="020B0604020202020204" pitchFamily="34" charset="0"/>
              </a:rPr>
              <a:t>Supplementary </a:t>
            </a:r>
            <a:r>
              <a:rPr lang="en-US" altLang="zh-CN" dirty="0">
                <a:cs typeface="Arial" panose="020B0604020202020204" pitchFamily="34" charset="0"/>
              </a:rPr>
              <a:t>Figure 5</a:t>
            </a:r>
            <a:endParaRPr lang="zh-CN" altLang="en-US" dirty="0"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51184" y="1805697"/>
            <a:ext cx="5155632" cy="5398770"/>
            <a:chOff x="851468" y="1673722"/>
            <a:chExt cx="5155632" cy="5398770"/>
          </a:xfrm>
        </p:grpSpPr>
        <p:pic>
          <p:nvPicPr>
            <p:cNvPr id="5" name="Picture 4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1535" y="1673722"/>
              <a:ext cx="2577465" cy="1799590"/>
            </a:xfrm>
            <a:prstGeom prst="rect">
              <a:avLst/>
            </a:prstGeom>
          </p:spPr>
        </p:pic>
        <p:pic>
          <p:nvPicPr>
            <p:cNvPr id="6" name="Picture 5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9000" y="1673722"/>
              <a:ext cx="2578100" cy="1799590"/>
            </a:xfrm>
            <a:prstGeom prst="rect">
              <a:avLst/>
            </a:prstGeom>
          </p:spPr>
        </p:pic>
        <p:pic>
          <p:nvPicPr>
            <p:cNvPr id="7" name="Picture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1468" y="3473312"/>
              <a:ext cx="2577600" cy="1799590"/>
            </a:xfrm>
            <a:prstGeom prst="rect">
              <a:avLst/>
            </a:prstGeom>
          </p:spPr>
        </p:pic>
        <p:pic>
          <p:nvPicPr>
            <p:cNvPr id="8" name="Picture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8865" y="3473312"/>
              <a:ext cx="2577600" cy="1799590"/>
            </a:xfrm>
            <a:prstGeom prst="rect">
              <a:avLst/>
            </a:prstGeom>
          </p:spPr>
        </p:pic>
        <p:pic>
          <p:nvPicPr>
            <p:cNvPr id="9" name="Picture 8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170" y="5272902"/>
              <a:ext cx="2576830" cy="1799590"/>
            </a:xfrm>
            <a:prstGeom prst="rect">
              <a:avLst/>
            </a:prstGeom>
          </p:spPr>
        </p:pic>
        <p:pic>
          <p:nvPicPr>
            <p:cNvPr id="10" name="Picture 9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8095" y="5272902"/>
              <a:ext cx="2577600" cy="17995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4861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C6C555A-45D9-42FC-B942-1267911782EF}"/>
              </a:ext>
            </a:extLst>
          </p:cNvPr>
          <p:cNvSpPr txBox="1"/>
          <p:nvPr/>
        </p:nvSpPr>
        <p:spPr>
          <a:xfrm>
            <a:off x="646525" y="501135"/>
            <a:ext cx="2418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cs typeface="Arial" panose="020B0604020202020204" pitchFamily="34" charset="0"/>
              </a:rPr>
              <a:t>Supplementary </a:t>
            </a:r>
            <a:r>
              <a:rPr lang="en-US" altLang="zh-CN" dirty="0">
                <a:cs typeface="Arial" panose="020B0604020202020204" pitchFamily="34" charset="0"/>
              </a:rPr>
              <a:t>Figure 6</a:t>
            </a:r>
            <a:endParaRPr lang="zh-CN" altLang="en-US" dirty="0"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52987" y="1815125"/>
            <a:ext cx="5152025" cy="5398770"/>
            <a:chOff x="845820" y="1852832"/>
            <a:chExt cx="5152025" cy="5398770"/>
          </a:xfrm>
        </p:grpSpPr>
        <p:pic>
          <p:nvPicPr>
            <p:cNvPr id="4" name="Picture 3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995" y="1852832"/>
              <a:ext cx="2580005" cy="1799590"/>
            </a:xfrm>
            <a:prstGeom prst="rect">
              <a:avLst/>
            </a:prstGeom>
          </p:spPr>
        </p:pic>
        <p:pic>
          <p:nvPicPr>
            <p:cNvPr id="5" name="Picture 4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7070" y="1852832"/>
              <a:ext cx="2577600" cy="1799590"/>
            </a:xfrm>
            <a:prstGeom prst="rect">
              <a:avLst/>
            </a:prstGeom>
          </p:spPr>
        </p:pic>
        <p:pic>
          <p:nvPicPr>
            <p:cNvPr id="6" name="Picture 5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820" y="3652422"/>
              <a:ext cx="2577600" cy="1799590"/>
            </a:xfrm>
            <a:prstGeom prst="rect">
              <a:avLst/>
            </a:prstGeom>
          </p:spPr>
        </p:pic>
        <p:pic>
          <p:nvPicPr>
            <p:cNvPr id="7" name="Picture 6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0245" y="3652422"/>
              <a:ext cx="2577600" cy="1799590"/>
            </a:xfrm>
            <a:prstGeom prst="rect">
              <a:avLst/>
            </a:prstGeom>
          </p:spPr>
        </p:pic>
        <p:pic>
          <p:nvPicPr>
            <p:cNvPr id="8" name="Picture 7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1400" y="5452012"/>
              <a:ext cx="2577600" cy="1799590"/>
            </a:xfrm>
            <a:prstGeom prst="rect">
              <a:avLst/>
            </a:prstGeom>
          </p:spPr>
        </p:pic>
        <p:pic>
          <p:nvPicPr>
            <p:cNvPr id="9" name="Picture 8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4665" y="5452012"/>
              <a:ext cx="2577600" cy="17995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9137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C6C555A-45D9-42FC-B942-1267911782EF}"/>
              </a:ext>
            </a:extLst>
          </p:cNvPr>
          <p:cNvSpPr txBox="1"/>
          <p:nvPr/>
        </p:nvSpPr>
        <p:spPr>
          <a:xfrm>
            <a:off x="646525" y="501135"/>
            <a:ext cx="2418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cs typeface="Arial" panose="020B0604020202020204" pitchFamily="34" charset="0"/>
              </a:rPr>
              <a:t>Supplementary </a:t>
            </a:r>
            <a:r>
              <a:rPr lang="en-US" altLang="zh-CN" dirty="0">
                <a:cs typeface="Arial" panose="020B0604020202020204" pitchFamily="34" charset="0"/>
              </a:rPr>
              <a:t>Figure 7</a:t>
            </a:r>
            <a:endParaRPr lang="zh-CN" altLang="en-US" dirty="0"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58202" y="1786844"/>
            <a:ext cx="5141595" cy="5396911"/>
            <a:chOff x="856615" y="1494613"/>
            <a:chExt cx="5141595" cy="5396911"/>
          </a:xfrm>
        </p:grpSpPr>
        <p:pic>
          <p:nvPicPr>
            <p:cNvPr id="4" name="Picture 3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790" y="1494613"/>
              <a:ext cx="2569210" cy="1799590"/>
            </a:xfrm>
            <a:prstGeom prst="rect">
              <a:avLst/>
            </a:prstGeom>
          </p:spPr>
        </p:pic>
        <p:pic>
          <p:nvPicPr>
            <p:cNvPr id="5" name="Picture 4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9000" y="1494613"/>
              <a:ext cx="2569210" cy="1799590"/>
            </a:xfrm>
            <a:prstGeom prst="rect">
              <a:avLst/>
            </a:prstGeom>
          </p:spPr>
        </p:pic>
        <p:pic>
          <p:nvPicPr>
            <p:cNvPr id="6" name="Picture 5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600" y="3294203"/>
              <a:ext cx="2570400" cy="1799590"/>
            </a:xfrm>
            <a:prstGeom prst="rect">
              <a:avLst/>
            </a:prstGeom>
          </p:spPr>
        </p:pic>
        <p:pic>
          <p:nvPicPr>
            <p:cNvPr id="7" name="Picture 6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9000" y="3294203"/>
              <a:ext cx="2569210" cy="1799590"/>
            </a:xfrm>
            <a:prstGeom prst="rect">
              <a:avLst/>
            </a:prstGeom>
          </p:spPr>
        </p:pic>
        <p:pic>
          <p:nvPicPr>
            <p:cNvPr id="8" name="Picture 7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615" y="5091934"/>
              <a:ext cx="2570480" cy="1799590"/>
            </a:xfrm>
            <a:prstGeom prst="rect">
              <a:avLst/>
            </a:prstGeom>
          </p:spPr>
        </p:pic>
        <p:pic>
          <p:nvPicPr>
            <p:cNvPr id="9" name="Picture 8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9000" y="5091934"/>
              <a:ext cx="2567305" cy="17995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3502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C6C555A-45D9-42FC-B942-1267911782EF}"/>
              </a:ext>
            </a:extLst>
          </p:cNvPr>
          <p:cNvSpPr txBox="1"/>
          <p:nvPr/>
        </p:nvSpPr>
        <p:spPr>
          <a:xfrm>
            <a:off x="646525" y="501135"/>
            <a:ext cx="2418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cs typeface="Arial" panose="020B0604020202020204" pitchFamily="34" charset="0"/>
              </a:rPr>
              <a:t>Supplementary </a:t>
            </a:r>
            <a:r>
              <a:rPr lang="en-US" altLang="zh-CN" dirty="0">
                <a:cs typeface="Arial" panose="020B0604020202020204" pitchFamily="34" charset="0"/>
              </a:rPr>
              <a:t>Figure 8</a:t>
            </a:r>
            <a:endParaRPr lang="zh-CN" altLang="en-US" dirty="0">
              <a:cs typeface="Arial" panose="020B0604020202020204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50" y="1708150"/>
            <a:ext cx="5727700" cy="572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560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592613"/>
            <a:ext cx="2408208" cy="180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25" y="4392613"/>
            <a:ext cx="2365075" cy="180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001" y="4392613"/>
            <a:ext cx="2435207" cy="180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970" y="2592613"/>
            <a:ext cx="2322030" cy="1800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C6C555A-45D9-42FC-B942-1267911782EF}"/>
              </a:ext>
            </a:extLst>
          </p:cNvPr>
          <p:cNvSpPr txBox="1"/>
          <p:nvPr/>
        </p:nvSpPr>
        <p:spPr>
          <a:xfrm>
            <a:off x="646525" y="501135"/>
            <a:ext cx="2418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cs typeface="Arial" panose="020B0604020202020204" pitchFamily="34" charset="0"/>
              </a:rPr>
              <a:t>Supplementary </a:t>
            </a:r>
            <a:r>
              <a:rPr lang="en-US" altLang="zh-CN" dirty="0">
                <a:cs typeface="Arial" panose="020B0604020202020204" pitchFamily="34" charset="0"/>
              </a:rPr>
              <a:t>Figure </a:t>
            </a:r>
            <a:r>
              <a:rPr lang="en-US" altLang="zh-CN" dirty="0" smtClean="0">
                <a:cs typeface="Arial" panose="020B0604020202020204" pitchFamily="34" charset="0"/>
              </a:rPr>
              <a:t>9</a:t>
            </a:r>
            <a:endParaRPr lang="zh-CN" alt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056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2819</TotalTime>
  <Words>30</Words>
  <Application>Microsoft Macintosh PowerPoint</Application>
  <PresentationFormat>Letter Paper (8.5x11 in)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Calibri Light</vt:lpstr>
      <vt:lpstr>宋体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Lowe, Michael Charles</dc:creator>
  <cp:lastModifiedBy>Microsoft Office User</cp:lastModifiedBy>
  <cp:revision>128</cp:revision>
  <cp:lastPrinted>2018-05-16T21:47:28Z</cp:lastPrinted>
  <dcterms:created xsi:type="dcterms:W3CDTF">2016-08-17T13:06:06Z</dcterms:created>
  <dcterms:modified xsi:type="dcterms:W3CDTF">2019-07-22T16:10:31Z</dcterms:modified>
</cp:coreProperties>
</file>