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5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4"/>
    <p:restoredTop sz="94650"/>
  </p:normalViewPr>
  <p:slideViewPr>
    <p:cSldViewPr snapToGrid="0" snapToObjects="1" showGuides="1">
      <p:cViewPr varScale="1">
        <p:scale>
          <a:sx n="163" d="100"/>
          <a:sy n="163" d="100"/>
        </p:scale>
        <p:origin x="176" y="11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127DE-3333-DB45-B91F-4DA2C7ADF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B13C4A-A2DD-5548-B863-41A71C93FA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E0EFF-9B49-0242-87E1-937C6FE89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39E90-9CED-E94D-84CF-743F865D9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8D6CE-1C2E-DE40-9AA7-074B54EA7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702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DB1DA-DBCB-F84E-90C0-E4E7FD9BC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72E05C-C997-AC41-91AF-BFF8FC61EF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5635C-D23D-F345-89E9-99CF4D7E4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0C172-FFC2-4444-AEDD-D6C0EB02A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0F246-3E3A-BB4B-BA96-E241BA517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244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9CF955-B296-D447-99E8-368236CD29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09AB-1D70-764C-8767-954FADAAED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AF4E9-6D0C-9D44-B85E-527A907D7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4EDF2-079B-114D-ABDD-2DE9056FB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D1ACF-9C53-4E4E-B157-4E2CB58FE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55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E769A-AB0C-734F-8AAA-94599E766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799AC-C369-D042-9634-0554FB47A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1BADC-2627-5144-B22F-C30903A5D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1258A-E711-A142-BC49-C93F2166A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7D799-A069-A24C-AD49-F39EC43D7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205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6F305-E50C-B148-9B44-6AABD868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DD1F3-40BF-D042-9385-3BDF964D8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EA11C-E8B0-D741-96C7-0970FC36C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76360-5D2C-204F-B9DD-FD02DE521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8E8DB-54D2-C04A-AF02-9790EAD4A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602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8978E-D85E-FF47-8A47-E84FF74F7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2C4F3-2FC6-0A4A-A7DF-55C4F5ADF1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27D1FA-56BA-5E4F-A619-BAF551FFE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DF57B-6E65-564F-AB12-1A13B1176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451BA-8CE3-BE42-ACA5-00C50A2D5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0DD4A-CD75-C84C-90A6-1B170E36F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667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8F208-91A2-9543-BD5F-F204D7448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360990-6F54-FD4F-A2CB-A74B943C1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EFD82-775C-E145-9D26-2BF6530D1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32C04-D89C-E74F-AFEB-4C1014279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E03F19-EDB0-2D4B-97CD-C99A87045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7E0B9C-28C9-1141-8152-C1C7C4F3C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ED3F33-02DC-634C-9C05-D89575957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A02AC6-D544-B145-9030-1C63007E9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4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9C430-7983-874F-8ECD-B41E3290A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301029-8EBE-3144-9BBA-2DF88F795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3E4093-2D41-3D45-A645-4DC05A40C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47686E-C201-2344-B223-C2817A735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687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FBAC6A-603F-F442-9846-6C8BED695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617CAB-E6AF-314C-8E95-BC4C80CE0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6C99F-B546-8941-BB90-82FB9D138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41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27712-6C69-E94A-9971-8239D288F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E3754-9F1B-D54E-AD5D-D37C80F78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D3FDDA-C082-5140-AEA0-667B7B816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E808F-0B71-4F42-900F-9842B58E9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EFD543-5160-634D-A465-A08330C73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F0F77C-8F41-2044-B7D5-F91F512CF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159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141DE-5B8E-6B43-82F6-64C925E8C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70EDA0-AEFF-3F43-A74A-0DBBDB3D3B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758A4C-A433-E54F-B021-234D52AAF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7ED850-9D05-BD40-9F9F-361ECB9D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5BC8C-11EA-9C4D-B903-4B704822F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D61F4B-0C31-4840-9BCF-96484C881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38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FB6BC7-CB28-D345-9335-4CBA3E055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0DEDB-16C9-2946-9D87-47ABFD67E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D1871-E199-BE43-BA3B-8C985F6B4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71333-6ED7-C04F-B98D-0E686A13E3F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A001D-0BC2-8849-A7AC-6AA2F812C7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45E9D-8EF2-F547-AF0C-6CE91BA87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1720B-AF11-5745-A2D7-7C6E6CF34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43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205" y="3425952"/>
            <a:ext cx="5011346" cy="266418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8124" y="764818"/>
            <a:ext cx="5005250" cy="2664183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819" y="770914"/>
            <a:ext cx="5035732" cy="2658086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6165593" y="976221"/>
            <a:ext cx="44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b)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1004126" y="976221"/>
            <a:ext cx="44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a)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1004126" y="3515706"/>
            <a:ext cx="44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c)</a:t>
            </a:r>
          </a:p>
        </p:txBody>
      </p:sp>
      <p:sp>
        <p:nvSpPr>
          <p:cNvPr id="4" name="textruta 3"/>
          <p:cNvSpPr txBox="1"/>
          <p:nvPr/>
        </p:nvSpPr>
        <p:spPr>
          <a:xfrm rot="16200000">
            <a:off x="501110" y="1822021"/>
            <a:ext cx="202378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mRNA expression normalised to D3 Panc1-MC condition</a:t>
            </a:r>
          </a:p>
        </p:txBody>
      </p:sp>
      <p:sp>
        <p:nvSpPr>
          <p:cNvPr id="15" name="textruta 14"/>
          <p:cNvSpPr txBox="1"/>
          <p:nvPr/>
        </p:nvSpPr>
        <p:spPr>
          <a:xfrm rot="16200000">
            <a:off x="5672473" y="1822021"/>
            <a:ext cx="202378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200" dirty="0" err="1"/>
              <a:t>mRNA</a:t>
            </a:r>
            <a:r>
              <a:rPr lang="sv-SE" sz="1200" dirty="0"/>
              <a:t> expression </a:t>
            </a:r>
            <a:r>
              <a:rPr lang="sv-SE" sz="1200" dirty="0" err="1"/>
              <a:t>normalised</a:t>
            </a:r>
            <a:r>
              <a:rPr lang="sv-SE" sz="1200" dirty="0"/>
              <a:t> to D3 </a:t>
            </a:r>
            <a:r>
              <a:rPr lang="en-GB" sz="1200" dirty="0"/>
              <a:t>Panc1</a:t>
            </a:r>
            <a:r>
              <a:rPr lang="sv-SE" sz="1200" dirty="0"/>
              <a:t>-MC </a:t>
            </a:r>
            <a:r>
              <a:rPr lang="sv-SE" sz="1200" dirty="0" err="1"/>
              <a:t>condition</a:t>
            </a:r>
            <a:endParaRPr lang="sv-SE" sz="1200" dirty="0"/>
          </a:p>
        </p:txBody>
      </p:sp>
      <p:sp>
        <p:nvSpPr>
          <p:cNvPr id="17" name="textruta 16"/>
          <p:cNvSpPr txBox="1"/>
          <p:nvPr/>
        </p:nvSpPr>
        <p:spPr>
          <a:xfrm rot="16200000">
            <a:off x="501110" y="4481434"/>
            <a:ext cx="202378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200" dirty="0" err="1"/>
              <a:t>mRNA</a:t>
            </a:r>
            <a:r>
              <a:rPr lang="sv-SE" sz="1200" dirty="0"/>
              <a:t> expression </a:t>
            </a:r>
            <a:r>
              <a:rPr lang="sv-SE" sz="1200" dirty="0" err="1"/>
              <a:t>normalised</a:t>
            </a:r>
            <a:r>
              <a:rPr lang="sv-SE" sz="1200" dirty="0"/>
              <a:t> to D3 </a:t>
            </a:r>
            <a:r>
              <a:rPr lang="en-GB" sz="1200" dirty="0"/>
              <a:t>Panc1</a:t>
            </a:r>
            <a:r>
              <a:rPr lang="sv-SE" sz="1200" dirty="0"/>
              <a:t>-MC </a:t>
            </a:r>
            <a:r>
              <a:rPr lang="sv-SE" sz="1200" dirty="0" err="1"/>
              <a:t>condition</a:t>
            </a:r>
            <a:endParaRPr lang="sv-SE" sz="1200" dirty="0"/>
          </a:p>
        </p:txBody>
      </p:sp>
      <p:sp>
        <p:nvSpPr>
          <p:cNvPr id="18" name="textruta 17"/>
          <p:cNvSpPr txBox="1"/>
          <p:nvPr/>
        </p:nvSpPr>
        <p:spPr>
          <a:xfrm>
            <a:off x="148145" y="99058"/>
            <a:ext cx="3196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Suppl. </a:t>
            </a:r>
            <a:r>
              <a:rPr lang="sv-SE" sz="2800" b="1" dirty="0" err="1"/>
              <a:t>Figure</a:t>
            </a:r>
            <a:r>
              <a:rPr lang="sv-SE" sz="2800" b="1" dirty="0"/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1917076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Macintosh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Rainer Heuchel</dc:creator>
  <cp:lastModifiedBy>Rainer Heuchel</cp:lastModifiedBy>
  <cp:revision>2</cp:revision>
  <dcterms:created xsi:type="dcterms:W3CDTF">2020-03-20T15:47:21Z</dcterms:created>
  <dcterms:modified xsi:type="dcterms:W3CDTF">2020-04-12T15:00:24Z</dcterms:modified>
</cp:coreProperties>
</file>