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3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4"/>
    <p:restoredTop sz="94650"/>
  </p:normalViewPr>
  <p:slideViewPr>
    <p:cSldViewPr snapToGrid="0" snapToObjects="1" showGuides="1">
      <p:cViewPr varScale="1">
        <p:scale>
          <a:sx n="163" d="100"/>
          <a:sy n="163" d="100"/>
        </p:scale>
        <p:origin x="176" y="11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BD49D-A7FE-EA4A-B5AC-1C1B33D261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2FA4FA-A6D3-BA45-83D4-83155A8469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86562-8552-C046-A526-D6B1D341E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6071-3362-0343-A876-7A25DE4B02C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AC0AC-1FA4-1547-8F50-02045121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95FAD-8825-D54D-A587-6049379AC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EA75-4E54-AE4D-86C6-9D0ABB32E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64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F2E4B-69E2-D149-B5A8-7A8F1314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6E5FB9-58F0-454E-89DF-D21DECD6A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0BB32-0CFA-1044-B993-47784F0F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6071-3362-0343-A876-7A25DE4B02C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56330-7617-3D4D-812B-D56742DC9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91122-CFBB-C545-9000-209BCB328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EA75-4E54-AE4D-86C6-9D0ABB32E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719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E3EBF5-70D4-C74E-941A-428A1D5EA9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5800B9-AA57-6C4A-A6A1-4C20A36904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2310E-5409-C74C-A4C9-0F19A4434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6071-3362-0343-A876-7A25DE4B02C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4B5D2-3D4A-EF47-BC04-10CAED48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61A18-980A-274D-8A88-28306F9C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EA75-4E54-AE4D-86C6-9D0ABB32E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787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12692-C212-DE41-87FB-6A55AA3A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CD5F0-2A51-864B-BCF3-36F86A3AA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C52C4-7E90-BC44-AF7F-881AB7387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6071-3362-0343-A876-7A25DE4B02C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73500-374F-B749-B073-CA0922D71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53E2D-D8E3-6C41-97E5-2B3E90AD7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EA75-4E54-AE4D-86C6-9D0ABB32E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531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CE29B-BE3C-7B4A-8F21-348BDB5F4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516C7F-CB50-0043-B570-3DF35808D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7CBE8-6064-0F46-ABDE-92D0821AD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6071-3362-0343-A876-7A25DE4B02C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160AE-97EE-9D44-AC4E-744FD16A3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70BD-52C6-5C43-8D76-DD5CB6C47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EA75-4E54-AE4D-86C6-9D0ABB32E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885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A5DD6-9CC9-9C46-90CF-F7048623B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48C81-0799-DC4D-BE9F-6D63DD9AD0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F40F59-3D53-1F46-875C-46612E51A4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730976-C818-BA42-963D-6C30F2CBB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6071-3362-0343-A876-7A25DE4B02C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51B1E-BBED-0A4F-94A5-3A8D5CC93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92BC7F-696B-3341-A57E-C99C28D1C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EA75-4E54-AE4D-86C6-9D0ABB32E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242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A43C2-3B02-E34F-B589-1DCF372D5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94E0D-CEBC-8B4C-8075-4AEBD9786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530237-0AF2-6D44-9A46-9D6D5CBDC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D7559A-25F5-6941-AA70-81357ED32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5F63AA-76F0-EF42-B1FF-455EBDD5B9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39013-F7B4-3646-AA42-9D9411BB2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6071-3362-0343-A876-7A25DE4B02C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630AAD-DF64-9C47-9A05-1AE71C641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754AE6-FC7C-6342-8ACA-889A64764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EA75-4E54-AE4D-86C6-9D0ABB32E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698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10887-AF61-8645-9D9C-CC999E676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E482C2-9D25-5143-8F8E-9BBFFA768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6071-3362-0343-A876-7A25DE4B02C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5E4262-897A-B24C-B689-2945E7E98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1F888F-41A1-C743-B99B-9D4662FB1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EA75-4E54-AE4D-86C6-9D0ABB32E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768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DFC904-9307-6445-806B-89AA4E87F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6071-3362-0343-A876-7A25DE4B02C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1213AD-D51E-C949-97A4-7BD866BF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A3155D-1C4A-944E-8C76-990127FE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EA75-4E54-AE4D-86C6-9D0ABB32E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431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BEB2E-48CB-8042-9E5C-7926C6E0F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A06B-9BC7-BE47-8F61-C24A69CB0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49CFD-02D5-D141-8A6A-4F7ACA0B5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A904BC-C37A-E84C-B17E-59A2EE1B9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6071-3362-0343-A876-7A25DE4B02C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E543D6-DA4B-B542-BDC1-0947120F9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4BA551-DD24-8F48-B17F-7F037AD5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EA75-4E54-AE4D-86C6-9D0ABB32E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299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3F357-F13A-FA42-B205-1C5A5EF3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456684-90C8-9E44-8A29-D3B170EFB8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9F5DF-4146-6E4B-9864-93F20992D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42E20E-9CB2-B44E-B71C-8F927ABC9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6071-3362-0343-A876-7A25DE4B02C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3D89E4-233B-A445-A8F5-31A866F8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0C9C72-5B68-BD42-B384-292C21D4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EA75-4E54-AE4D-86C6-9D0ABB32E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568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83129B-8F31-594D-9BF8-96812A005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575018-48FC-CC41-87FA-70555D4D8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198B7C-6937-1647-A5D3-7A6EB597FB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B6071-3362-0343-A876-7A25DE4B02C4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35C6C-6FFC-2145-8445-52B44FFA4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D0A25-17C6-C84E-9A63-1DDA26A0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FEA75-4E54-AE4D-86C6-9D0ABB32E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28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018" y="2096908"/>
            <a:ext cx="5011346" cy="2664183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 rot="16200000">
            <a:off x="447483" y="3143480"/>
            <a:ext cx="202378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200" dirty="0" err="1"/>
              <a:t>mRNA</a:t>
            </a:r>
            <a:r>
              <a:rPr lang="sv-SE" sz="1200" dirty="0"/>
              <a:t> expression </a:t>
            </a:r>
            <a:r>
              <a:rPr lang="sv-SE" sz="1200" dirty="0" err="1"/>
              <a:t>normalised</a:t>
            </a:r>
            <a:r>
              <a:rPr lang="sv-SE" sz="1200" dirty="0"/>
              <a:t> to D3 HPAFII-MC </a:t>
            </a:r>
            <a:r>
              <a:rPr lang="sv-SE" sz="1200" dirty="0" err="1"/>
              <a:t>condition</a:t>
            </a:r>
            <a:endParaRPr lang="sv-SE" sz="12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85D0E4-F514-B543-9F96-4E4D4F4660E0}"/>
              </a:ext>
            </a:extLst>
          </p:cNvPr>
          <p:cNvGrpSpPr/>
          <p:nvPr/>
        </p:nvGrpSpPr>
        <p:grpSpPr>
          <a:xfrm>
            <a:off x="6794548" y="2096909"/>
            <a:ext cx="5021816" cy="2664183"/>
            <a:chOff x="6794548" y="2096909"/>
            <a:chExt cx="5021816" cy="2664183"/>
          </a:xfrm>
        </p:grpSpPr>
        <p:pic>
          <p:nvPicPr>
            <p:cNvPr id="7" name="Bildobjekt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05018" y="2096909"/>
              <a:ext cx="5011346" cy="2664183"/>
            </a:xfrm>
            <a:prstGeom prst="rect">
              <a:avLst/>
            </a:prstGeom>
          </p:spPr>
        </p:pic>
        <p:sp>
          <p:nvSpPr>
            <p:cNvPr id="16" name="textruta 15"/>
            <p:cNvSpPr txBox="1"/>
            <p:nvPr/>
          </p:nvSpPr>
          <p:spPr>
            <a:xfrm rot="16200000">
              <a:off x="6013486" y="3149342"/>
              <a:ext cx="202378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v-SE" sz="1200" dirty="0" err="1"/>
                <a:t>mRNA</a:t>
              </a:r>
              <a:r>
                <a:rPr lang="sv-SE" sz="1200" dirty="0"/>
                <a:t> expression </a:t>
              </a:r>
              <a:r>
                <a:rPr lang="sv-SE" sz="1200" dirty="0" err="1"/>
                <a:t>normalised</a:t>
              </a:r>
              <a:r>
                <a:rPr lang="sv-SE" sz="1200" dirty="0"/>
                <a:t> to D3 HPAFII-MC </a:t>
              </a:r>
              <a:r>
                <a:rPr lang="sv-SE" sz="1200" dirty="0" err="1"/>
                <a:t>condition</a:t>
              </a:r>
              <a:endParaRPr lang="sv-SE" sz="1200" dirty="0"/>
            </a:p>
          </p:txBody>
        </p:sp>
      </p:grpSp>
      <p:sp>
        <p:nvSpPr>
          <p:cNvPr id="17" name="textruta 16"/>
          <p:cNvSpPr txBox="1"/>
          <p:nvPr/>
        </p:nvSpPr>
        <p:spPr>
          <a:xfrm>
            <a:off x="971188" y="2186662"/>
            <a:ext cx="44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a)</a:t>
            </a:r>
          </a:p>
        </p:txBody>
      </p:sp>
      <p:sp>
        <p:nvSpPr>
          <p:cNvPr id="18" name="textruta 17"/>
          <p:cNvSpPr txBox="1"/>
          <p:nvPr/>
        </p:nvSpPr>
        <p:spPr>
          <a:xfrm>
            <a:off x="6486548" y="2186662"/>
            <a:ext cx="44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b)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148145" y="76621"/>
            <a:ext cx="2560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/>
              <a:t>Suppl. </a:t>
            </a:r>
            <a:r>
              <a:rPr lang="sv-SE" sz="2800" b="1" dirty="0" err="1"/>
              <a:t>Figure</a:t>
            </a:r>
            <a:r>
              <a:rPr lang="sv-SE" sz="2800" b="1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437077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Macintosh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Rainer Heuchel</dc:creator>
  <cp:lastModifiedBy>Rainer Heuchel</cp:lastModifiedBy>
  <cp:revision>2</cp:revision>
  <dcterms:created xsi:type="dcterms:W3CDTF">2020-03-20T15:47:42Z</dcterms:created>
  <dcterms:modified xsi:type="dcterms:W3CDTF">2020-04-12T15:00:59Z</dcterms:modified>
</cp:coreProperties>
</file>