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62" r:id="rId2"/>
  </p:sldIdLst>
  <p:sldSz cx="9906000" cy="6858000" type="A4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4"/>
    <p:restoredTop sz="94650"/>
  </p:normalViewPr>
  <p:slideViewPr>
    <p:cSldViewPr snapToGrid="0" snapToObjects="1" showGuides="1">
      <p:cViewPr varScale="1">
        <p:scale>
          <a:sx n="200" d="100"/>
          <a:sy n="200" d="100"/>
        </p:scale>
        <p:origin x="176" y="32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7C8E-9754-AD4B-B733-507DD51F9CAB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CD8-14DE-8843-B732-5A95789360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639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7C8E-9754-AD4B-B733-507DD51F9CAB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CD8-14DE-8843-B732-5A95789360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895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7C8E-9754-AD4B-B733-507DD51F9CAB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CD8-14DE-8843-B732-5A95789360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325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7C8E-9754-AD4B-B733-507DD51F9CAB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CD8-14DE-8843-B732-5A95789360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27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7C8E-9754-AD4B-B733-507DD51F9CAB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CD8-14DE-8843-B732-5A95789360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230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7C8E-9754-AD4B-B733-507DD51F9CAB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CD8-14DE-8843-B732-5A95789360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320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7C8E-9754-AD4B-B733-507DD51F9CAB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CD8-14DE-8843-B732-5A95789360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630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7C8E-9754-AD4B-B733-507DD51F9CAB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CD8-14DE-8843-B732-5A95789360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6759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7C8E-9754-AD4B-B733-507DD51F9CAB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CD8-14DE-8843-B732-5A95789360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827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7C8E-9754-AD4B-B733-507DD51F9CAB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CD8-14DE-8843-B732-5A95789360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110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B7C8E-9754-AD4B-B733-507DD51F9CAB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D8CD8-14DE-8843-B732-5A95789360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825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B7C8E-9754-AD4B-B733-507DD51F9CAB}" type="datetimeFigureOut">
              <a:rPr lang="en-GB" smtClean="0"/>
              <a:t>12/04/2020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D8CD8-14DE-8843-B732-5A95789360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724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/>
          <p:cNvGraphicFramePr>
            <a:graphicFrameLocks noGrp="1"/>
          </p:cNvGraphicFramePr>
          <p:nvPr/>
        </p:nvGraphicFramePr>
        <p:xfrm>
          <a:off x="2615825" y="1393798"/>
          <a:ext cx="5507095" cy="20965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6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4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9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1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75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99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9502">
                <a:tc>
                  <a:txBody>
                    <a:bodyPr/>
                    <a:lstStyle/>
                    <a:p>
                      <a:pPr marL="9525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Antibody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Clone name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Dilution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Product code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Supplier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Immunostainer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502">
                <a:tc>
                  <a:txBody>
                    <a:bodyPr/>
                    <a:lstStyle/>
                    <a:p>
                      <a:pPr marL="9525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CD10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SP67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Prediluted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05857856001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VR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VB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502">
                <a:tc>
                  <a:txBody>
                    <a:bodyPr/>
                    <a:lstStyle/>
                    <a:p>
                      <a:pPr marL="9525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CK19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b170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1:100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NCL-CK19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NCL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LB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502">
                <a:tc>
                  <a:txBody>
                    <a:bodyPr/>
                    <a:lstStyle/>
                    <a:p>
                      <a:pPr marL="9525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E-cadherin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Prediluted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05905290001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VR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VB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502">
                <a:tc>
                  <a:txBody>
                    <a:bodyPr/>
                    <a:lstStyle/>
                    <a:p>
                      <a:pPr marL="9525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Ki-67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MIB-1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1:100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M7240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DK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LB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502">
                <a:tc>
                  <a:txBody>
                    <a:bodyPr/>
                    <a:lstStyle/>
                    <a:p>
                      <a:pPr marL="9525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Vimentin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V9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1:1500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M0725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DK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VB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502">
                <a:tc>
                  <a:txBody>
                    <a:bodyPr/>
                    <a:lstStyle/>
                    <a:p>
                      <a:pPr marL="9525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WT-1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6F-H2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1:100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348M-96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CM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LB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03948" y="1143695"/>
            <a:ext cx="4186295" cy="25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4295" tIns="37148" rIns="74295" bIns="37148" numCol="1" anchor="ctr" anchorCtr="0" compatLnSpc="1">
            <a:prstTxWarp prst="textNoShape">
              <a:avLst/>
            </a:prstTxWarp>
            <a:spAutoFit/>
          </a:bodyPr>
          <a:lstStyle/>
          <a:p>
            <a:pPr defTabSz="74295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Antibodies used for immunohistochemical analysis.</a:t>
            </a:r>
            <a:r>
              <a:rPr lang="en-US" altLang="sv-SE" sz="1138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 </a:t>
            </a:r>
            <a:endParaRPr lang="sv-SE" altLang="sv-SE" sz="1138" dirty="0"/>
          </a:p>
        </p:txBody>
      </p:sp>
      <p:sp>
        <p:nvSpPr>
          <p:cNvPr id="8" name="textruta 7"/>
          <p:cNvSpPr txBox="1"/>
          <p:nvPr/>
        </p:nvSpPr>
        <p:spPr>
          <a:xfrm>
            <a:off x="2607570" y="3902352"/>
            <a:ext cx="4534575" cy="1968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sv-SE" sz="1138" u="sng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Antibody suppliers</a:t>
            </a:r>
            <a:r>
              <a:rPr lang="en-US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endParaRPr lang="sv-SE" altLang="sv-SE" sz="1138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CM: Cell Marque, California, United States</a:t>
            </a:r>
            <a:endParaRPr lang="sv-SE" altLang="sv-SE" sz="1138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DK: </a:t>
            </a:r>
            <a:r>
              <a:rPr lang="sv-SE" altLang="sv-SE" sz="1138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Dako</a:t>
            </a:r>
            <a:r>
              <a:rPr lang="sv-SE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- Agilent: </a:t>
            </a:r>
            <a:r>
              <a:rPr lang="sv-SE" altLang="sv-SE" sz="1138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Dako</a:t>
            </a:r>
            <a:r>
              <a:rPr lang="sv-SE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Glostrup, </a:t>
            </a:r>
            <a:r>
              <a:rPr lang="sv-SE" altLang="sv-SE" sz="1138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Denmark</a:t>
            </a:r>
            <a:r>
              <a:rPr lang="sv-SE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lang="sv-SE" altLang="sv-SE" sz="1138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NCL: </a:t>
            </a:r>
            <a:r>
              <a:rPr lang="en-US" altLang="sv-SE" sz="1138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Novocastra</a:t>
            </a:r>
            <a:r>
              <a:rPr lang="en-US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Leica Biosystems Ltd, Newcastle Upon Tyne, United Kingdom.</a:t>
            </a:r>
            <a:endParaRPr lang="sv-SE" altLang="sv-SE" sz="1138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VR: </a:t>
            </a:r>
            <a:r>
              <a:rPr lang="en-US" altLang="sv-SE" sz="1138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Ventana</a:t>
            </a:r>
            <a:r>
              <a:rPr lang="en-US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Roche, Arizona, United States.</a:t>
            </a:r>
            <a:endParaRPr lang="sv-SE" altLang="sv-SE" sz="1138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sv-SE" sz="1138" u="sng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sv-SE" sz="1138" u="sng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Automated immunostainer</a:t>
            </a:r>
            <a:r>
              <a:rPr lang="fr-FR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:</a:t>
            </a:r>
            <a:endParaRPr lang="sv-SE" altLang="sv-SE" sz="1138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VB: </a:t>
            </a:r>
            <a:r>
              <a:rPr lang="en-US" altLang="sv-SE" sz="1138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Ventana</a:t>
            </a:r>
            <a:r>
              <a:rPr lang="en-US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Benchmark Ultra</a:t>
            </a:r>
            <a:endParaRPr lang="sv-SE" altLang="sv-SE" sz="1138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sv-SE" sz="1138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LB: Leica BOND III</a:t>
            </a:r>
            <a:endParaRPr lang="sv-SE" altLang="sv-SE" sz="1138" dirty="0"/>
          </a:p>
          <a:p>
            <a:endParaRPr lang="sv-SE" sz="813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34307A-81CF-7747-8993-E3B09D5E8317}"/>
              </a:ext>
            </a:extLst>
          </p:cNvPr>
          <p:cNvSpPr/>
          <p:nvPr/>
        </p:nvSpPr>
        <p:spPr>
          <a:xfrm>
            <a:off x="87012" y="718612"/>
            <a:ext cx="1866601" cy="4424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sv-SE" sz="2275" b="1" dirty="0">
                <a:ea typeface="MS Mincho"/>
                <a:cs typeface="Times New Roman" panose="02020603050405020304" pitchFamily="18" charset="0"/>
              </a:rPr>
              <a:t>Suppl. Table 1</a:t>
            </a:r>
            <a:endParaRPr lang="en-US" sz="2275" dirty="0"/>
          </a:p>
        </p:txBody>
      </p:sp>
    </p:spTree>
    <p:extLst>
      <p:ext uri="{BB962C8B-B14F-4D97-AF65-F5344CB8AC3E}">
        <p14:creationId xmlns:p14="http://schemas.microsoft.com/office/powerpoint/2010/main" val="930015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116</Words>
  <Application>Microsoft Macintosh PowerPoint</Application>
  <PresentationFormat>A4 Paper (210x297 mm)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MS Mincho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Rainer Heuchel</dc:creator>
  <cp:lastModifiedBy>Rainer Heuchel</cp:lastModifiedBy>
  <cp:revision>2</cp:revision>
  <dcterms:created xsi:type="dcterms:W3CDTF">2020-03-20T15:51:43Z</dcterms:created>
  <dcterms:modified xsi:type="dcterms:W3CDTF">2020-04-12T15:26:12Z</dcterms:modified>
</cp:coreProperties>
</file>