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1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40">
          <p15:clr>
            <a:srgbClr val="A4A3A4"/>
          </p15:clr>
        </p15:guide>
        <p15:guide id="2" pos="1936">
          <p15:clr>
            <a:srgbClr val="A4A3A4"/>
          </p15:clr>
        </p15:guide>
        <p15:guide id="3" pos="3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tier, Stephanie" initials="FS" lastIdx="4" clrIdx="0">
    <p:extLst/>
  </p:cmAuthor>
  <p:cmAuthor id="2" name="Andrew Stiff" initials="" lastIdx="0" clrIdx="1"/>
  <p:cmAuthor id="3" name="Sobrina Wesolowski" initials="SW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3" autoAdjust="0"/>
    <p:restoredTop sz="93918" autoAdjust="0"/>
  </p:normalViewPr>
  <p:slideViewPr>
    <p:cSldViewPr snapToGrid="0">
      <p:cViewPr varScale="1">
        <p:scale>
          <a:sx n="48" d="100"/>
          <a:sy n="48" d="100"/>
        </p:scale>
        <p:origin x="-3108" y="-120"/>
      </p:cViewPr>
      <p:guideLst>
        <p:guide orient="horz" pos="3840"/>
        <p:guide pos="1936"/>
        <p:guide pos="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1863-6C78-4199-A00B-2F07DD958D56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6DA3-EA64-413C-AC60-7E90D2A0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0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7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2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6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5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4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692" y="393696"/>
            <a:ext cx="585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2. Surgical management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869806"/>
              </p:ext>
            </p:extLst>
          </p:nvPr>
        </p:nvGraphicFramePr>
        <p:xfrm>
          <a:off x="453693" y="672427"/>
          <a:ext cx="6139612" cy="46816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712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83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Patients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Ipsilateral lumpectomy with sentinel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lymph node biopsy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Ipsilateral total mastectomy with axillary lymph node dissection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Ipsilateral total mastectomy with axillary lymph node dissection and contralateral prophylactic total mastectomy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Ipsilateral lumpectomy with axillary lymph node dissection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Ipsilateral total mastectomy with sentinel lymph node biopsy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Ipsilateral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partial mastectomy with sentinel lymph node biopsy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554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Ipsilateral partial mastectomy with axillary lymph node dissection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6842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Ipsilateral total mastectomy with sentinel lymph node biopsy and contralateral prophylactic total mastectomy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5166771"/>
                  </a:ext>
                </a:extLst>
              </a:tr>
              <a:tr h="61361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Ipsilateral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total mastectomy alone; had axillary lymph node dissection with prior ipsilateral lumpectomy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0296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884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13928</TotalTime>
  <Words>105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 Wexner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Stiff, Andrew</dc:creator>
  <cp:lastModifiedBy>MPABLEO</cp:lastModifiedBy>
  <cp:revision>188</cp:revision>
  <dcterms:created xsi:type="dcterms:W3CDTF">2018-09-28T15:43:32Z</dcterms:created>
  <dcterms:modified xsi:type="dcterms:W3CDTF">2020-05-13T11:09:20Z</dcterms:modified>
</cp:coreProperties>
</file>