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3" r:id="rId2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840">
          <p15:clr>
            <a:srgbClr val="A4A3A4"/>
          </p15:clr>
        </p15:guide>
        <p15:guide id="2" pos="1936">
          <p15:clr>
            <a:srgbClr val="A4A3A4"/>
          </p15:clr>
        </p15:guide>
        <p15:guide id="3" pos="34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ortier, Stephanie" initials="FS" lastIdx="4" clrIdx="0">
    <p:extLst/>
  </p:cmAuthor>
  <p:cmAuthor id="2" name="Andrew Stiff" initials="" lastIdx="0" clrIdx="1"/>
  <p:cmAuthor id="3" name="Sobrina Wesolowski" initials="SW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03" autoAdjust="0"/>
    <p:restoredTop sz="93918" autoAdjust="0"/>
  </p:normalViewPr>
  <p:slideViewPr>
    <p:cSldViewPr snapToGrid="0">
      <p:cViewPr varScale="1">
        <p:scale>
          <a:sx n="48" d="100"/>
          <a:sy n="48" d="100"/>
        </p:scale>
        <p:origin x="-3108" y="-120"/>
      </p:cViewPr>
      <p:guideLst>
        <p:guide orient="horz" pos="3840"/>
        <p:guide pos="1936"/>
        <p:guide pos="3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B1863-6C78-4199-A00B-2F07DD958D56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26DA3-EA64-413C-AC60-7E90D2A0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821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07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273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722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786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509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66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5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743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645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550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53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4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9397492"/>
              </p:ext>
            </p:extLst>
          </p:nvPr>
        </p:nvGraphicFramePr>
        <p:xfrm>
          <a:off x="244549" y="1132666"/>
          <a:ext cx="6507126" cy="72904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9240">
                  <a:extLst>
                    <a:ext uri="{9D8B030D-6E8A-4147-A177-3AD203B41FA5}">
                      <a16:colId xmlns:a16="http://schemas.microsoft.com/office/drawing/2014/main" xmlns="" val="538729835"/>
                    </a:ext>
                  </a:extLst>
                </a:gridCol>
                <a:gridCol w="17074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91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69937">
                  <a:extLst>
                    <a:ext uri="{9D8B030D-6E8A-4147-A177-3AD203B41FA5}">
                      <a16:colId xmlns:a16="http://schemas.microsoft.com/office/drawing/2014/main" xmlns="" val="2680922805"/>
                    </a:ext>
                  </a:extLst>
                </a:gridCol>
                <a:gridCol w="7205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70785">
                  <a:extLst>
                    <a:ext uri="{9D8B030D-6E8A-4147-A177-3AD203B41FA5}">
                      <a16:colId xmlns:a16="http://schemas.microsoft.com/office/drawing/2014/main" xmlns="" val="1295131219"/>
                    </a:ext>
                  </a:extLst>
                </a:gridCol>
                <a:gridCol w="839973">
                  <a:extLst>
                    <a:ext uri="{9D8B030D-6E8A-4147-A177-3AD203B41FA5}">
                      <a16:colId xmlns:a16="http://schemas.microsoft.com/office/drawing/2014/main" xmlns="" val="1108653980"/>
                    </a:ext>
                  </a:extLst>
                </a:gridCol>
              </a:tblGrid>
              <a:tr h="345260">
                <a:tc rowSpan="2" gridSpan="2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TNBC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7714">
                <a:tc gridSpan="2" v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endParaRPr lang="en-US" sz="1400" b="1" baseline="30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SD</a:t>
                      </a:r>
                      <a:endParaRPr lang="en-US" sz="1400" b="1" baseline="30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endParaRPr lang="en-US" sz="1400" b="1" baseline="30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SD</a:t>
                      </a:r>
                      <a:endParaRPr lang="en-US" sz="1400" b="1" baseline="30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baseline="30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42567296"/>
                  </a:ext>
                </a:extLst>
              </a:tr>
              <a:tr h="332118">
                <a:tc rowSpan="5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Pre-NAC</a:t>
                      </a:r>
                      <a:endParaRPr lang="en-US" sz="1400" b="0" baseline="30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CD4+ T cells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CTLA4+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29.82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28.61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6.71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0.5806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211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Lag3+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31.75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33.59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0.1419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953843220"/>
                  </a:ext>
                </a:extLst>
              </a:tr>
              <a:tr h="3321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OX40+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15.43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16.75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7.69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0.6210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1932488495"/>
                  </a:ext>
                </a:extLst>
              </a:tr>
              <a:tr h="33211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PD1+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21.88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6.41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21.80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6.51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0.9763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1344560836"/>
                  </a:ext>
                </a:extLst>
              </a:tr>
              <a:tr h="33211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Tim3+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18.65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15.11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6.50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0.2850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682801712"/>
                  </a:ext>
                </a:extLst>
              </a:tr>
              <a:tr h="331234">
                <a:tc rowSpan="5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Post-NAC</a:t>
                      </a:r>
                      <a:endParaRPr lang="en-US" sz="1400" b="0" baseline="30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CD4+ T cells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CTLA4+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23.50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23.35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0.9275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1156766006"/>
                  </a:ext>
                </a:extLst>
              </a:tr>
              <a:tr h="32476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Lag3+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26.77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24.61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3.70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0.1424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4020587007"/>
                  </a:ext>
                </a:extLst>
              </a:tr>
              <a:tr h="33123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OX40+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7.93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7.78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0.8856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2257079666"/>
                  </a:ext>
                </a:extLst>
              </a:tr>
              <a:tr h="33123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PD1+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11.04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4.63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15.05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6.65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0.1164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2135161066"/>
                  </a:ext>
                </a:extLst>
              </a:tr>
              <a:tr h="33123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Tim3+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15.54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7.09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11.16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6.85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0.1668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318631953"/>
                  </a:ext>
                </a:extLst>
              </a:tr>
              <a:tr h="263649">
                <a:tc rowSpan="5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Pre-NAC</a:t>
                      </a:r>
                      <a:endParaRPr lang="en-US" sz="1400" b="0" baseline="30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CD8+ T cells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CTLA4+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33.44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34.13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0.6171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2535162925"/>
                  </a:ext>
                </a:extLst>
              </a:tr>
              <a:tr h="33476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Lag3+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35.49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35.69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0.8561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2581980012"/>
                  </a:ext>
                </a:extLst>
              </a:tr>
              <a:tr h="33477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OX40+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15.77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15.72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0.9712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1557972939"/>
                  </a:ext>
                </a:extLst>
              </a:tr>
              <a:tr h="33476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PD1+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32.93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31.51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7.82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0.7353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1919492204"/>
                  </a:ext>
                </a:extLst>
              </a:tr>
              <a:tr h="33476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Tim3+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17.11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7.05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11.32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5.39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0.0495</a:t>
                      </a:r>
                    </a:p>
                  </a:txBody>
                  <a:tcPr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3951859"/>
                  </a:ext>
                </a:extLst>
              </a:tr>
              <a:tr h="332118">
                <a:tc rowSpan="5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Post-NAC</a:t>
                      </a:r>
                      <a:endParaRPr lang="en-US" sz="1400" b="0" baseline="30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CD8+ T cells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CTLA4+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36.98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36.35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0.6331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3983687065"/>
                  </a:ext>
                </a:extLst>
              </a:tr>
              <a:tr h="33211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Lag3+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39.38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37.82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0.2457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2352678447"/>
                  </a:ext>
                </a:extLst>
              </a:tr>
              <a:tr h="28249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OX40+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21.93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4.41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21.43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0.7341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2011297306"/>
                  </a:ext>
                </a:extLst>
              </a:tr>
              <a:tr h="33211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PD1+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36.58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12.11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35.26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11.11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0.7927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238548013"/>
                  </a:ext>
                </a:extLst>
              </a:tr>
              <a:tr h="33211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Tim3+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18.59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4.58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17.03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0.4013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xmlns="" val="225805902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996" y="492717"/>
            <a:ext cx="5646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Additional file 3. ICP expression differences between TNBC and other breast cancer subtype patients</a:t>
            </a:r>
          </a:p>
        </p:txBody>
      </p:sp>
    </p:spTree>
    <p:extLst>
      <p:ext uri="{BB962C8B-B14F-4D97-AF65-F5344CB8AC3E}">
        <p14:creationId xmlns:p14="http://schemas.microsoft.com/office/powerpoint/2010/main" val="3726147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13928</TotalTime>
  <Words>182</Words>
  <Application>Microsoft Office PowerPoint</Application>
  <PresentationFormat>Custom</PresentationFormat>
  <Paragraphs>136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The Ohio State University Wexner Medical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Stiff, Andrew</dc:creator>
  <cp:lastModifiedBy>MPABLEO</cp:lastModifiedBy>
  <cp:revision>188</cp:revision>
  <dcterms:created xsi:type="dcterms:W3CDTF">2018-09-28T15:43:32Z</dcterms:created>
  <dcterms:modified xsi:type="dcterms:W3CDTF">2020-05-13T11:10:10Z</dcterms:modified>
</cp:coreProperties>
</file>