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0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840">
          <p15:clr>
            <a:srgbClr val="A4A3A4"/>
          </p15:clr>
        </p15:guide>
        <p15:guide id="2" pos="1936">
          <p15:clr>
            <a:srgbClr val="A4A3A4"/>
          </p15:clr>
        </p15:guide>
        <p15:guide id="3" pos="34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ortier, Stephanie" initials="FS" lastIdx="4" clrIdx="0">
    <p:extLst/>
  </p:cmAuthor>
  <p:cmAuthor id="2" name="Andrew Stiff" initials="" lastIdx="0" clrIdx="1"/>
  <p:cmAuthor id="3" name="Sobrina Wesolowski" initials="SW" lastIdx="1" clrIdx="2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03" autoAdjust="0"/>
    <p:restoredTop sz="93918" autoAdjust="0"/>
  </p:normalViewPr>
  <p:slideViewPr>
    <p:cSldViewPr snapToGrid="0">
      <p:cViewPr varScale="1">
        <p:scale>
          <a:sx n="48" d="100"/>
          <a:sy n="48" d="100"/>
        </p:scale>
        <p:origin x="-3108" y="-120"/>
      </p:cViewPr>
      <p:guideLst>
        <p:guide orient="horz" pos="3840"/>
        <p:guide pos="1936"/>
        <p:guide pos="34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B1863-6C78-4199-A00B-2F07DD958D56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426DA3-EA64-413C-AC60-7E90D2A034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1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207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273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722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786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509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666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5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1743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645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550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053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88AB51-5B5A-4C9C-8695-B6F262E11077}" type="datetimeFigureOut">
              <a:rPr lang="en-US" smtClean="0"/>
              <a:t>5/13/2020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F8BF51-E9AB-4370-A0BC-52CAC5B861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443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4970882"/>
              </p:ext>
            </p:extLst>
          </p:nvPr>
        </p:nvGraphicFramePr>
        <p:xfrm>
          <a:off x="309868" y="603566"/>
          <a:ext cx="6232821" cy="22758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2206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9772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303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862">
                <a:tc>
                  <a:txBody>
                    <a:bodyPr/>
                    <a:lstStyle/>
                    <a:p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Pre-NAC cohort</a:t>
                      </a:r>
                      <a:r>
                        <a:rPr lang="en-US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Post-NAC</a:t>
                      </a:r>
                      <a:r>
                        <a:rPr lang="en-US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cohort</a:t>
                      </a:r>
                    </a:p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en-US" sz="1400" b="1" i="0" u="non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Mean</a:t>
                      </a:r>
                      <a:r>
                        <a:rPr lang="en-US" sz="1400" b="1" i="0" u="non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1" i="0" u="non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(range)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63296630"/>
                  </a:ext>
                </a:extLst>
              </a:tr>
              <a:tr h="273219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PD-L1 intensity</a:t>
                      </a:r>
                      <a:endParaRPr lang="en-US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2.6% (0-10%)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3.8%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(0-15%)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830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Intra-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tumoral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PD-L1 intensity</a:t>
                      </a:r>
                      <a:endParaRPr lang="en-US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3.3%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(0-15%)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3.4%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(0-30%)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2510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Stromal PD-L1+ intensity</a:t>
                      </a:r>
                      <a:endParaRPr lang="en-US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1.5%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(0-3%)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3.2%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(0-15%)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94553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Overall PD-1+ intensity</a:t>
                      </a:r>
                      <a:endParaRPr lang="en-US" sz="1400" baseline="30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1.2% (0-5%)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0.2% (0-1%)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09868" y="282780"/>
            <a:ext cx="61058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Additional file 5. Intensity of PD-L1/PD-1 expression</a:t>
            </a:r>
          </a:p>
        </p:txBody>
      </p:sp>
    </p:spTree>
    <p:extLst>
      <p:ext uri="{BB962C8B-B14F-4D97-AF65-F5344CB8AC3E}">
        <p14:creationId xmlns:p14="http://schemas.microsoft.com/office/powerpoint/2010/main" val="2718623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13928</TotalTime>
  <Words>76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The Ohio State University Wexner Medical Center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Stiff, Andrew</dc:creator>
  <cp:lastModifiedBy>MPABLEO</cp:lastModifiedBy>
  <cp:revision>188</cp:revision>
  <dcterms:created xsi:type="dcterms:W3CDTF">2018-09-28T15:43:32Z</dcterms:created>
  <dcterms:modified xsi:type="dcterms:W3CDTF">2020-05-13T11:11:18Z</dcterms:modified>
</cp:coreProperties>
</file>