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6573" y="583682"/>
            <a:ext cx="5554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6. Percentage of TILs, CD8+ cells, PD-L1+/PD-1+ cells in TNBC samples before and after NAC.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234131"/>
              </p:ext>
            </p:extLst>
          </p:nvPr>
        </p:nvGraphicFramePr>
        <p:xfrm>
          <a:off x="734938" y="1109715"/>
          <a:ext cx="5486401" cy="592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37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09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916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TNBC pre-NAC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cohort</a:t>
                      </a:r>
                    </a:p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n=3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TNBC post-NAC 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cohort</a:t>
                      </a:r>
                    </a:p>
                    <a:p>
                      <a:pPr algn="ctr"/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n=9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Mean (range)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(range)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4547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TILs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29.3% (3-60%)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26.9%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(2-70%)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CD8+ cells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15.3%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(1-30%)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17.0% (1-50%)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CD8+ cells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24.0% (2-50%)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23.0% (1-60%)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CD8+ cells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6.6% (0-15%)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9.8% (0-40%)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1.3% (0-3%)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3.9% (0-20%)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572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Stromal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1.7% (0-3%)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3.3% (0-15%)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9125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PDL1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1.0% (0-3%)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4.4% (0-30%)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6019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Overall PD1 intensity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1.7% (0-5%)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0.3% (0-1%)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4673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 (%)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(%)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278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PDL1+ samples</a:t>
                      </a:r>
                      <a:endParaRPr lang="en-US" sz="1400" baseline="30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(66.7%)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(55.6%)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256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Stromal PDL1+ 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(66.7%)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(55.6%)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5729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Intra-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tumoral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PDL1+ 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(33.3%)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(33.3%)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9966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PD1+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(33.3%)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(33.3%)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16216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19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199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2020-05-13T11:11:47Z</dcterms:modified>
</cp:coreProperties>
</file>