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4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40">
          <p15:clr>
            <a:srgbClr val="A4A3A4"/>
          </p15:clr>
        </p15:guide>
        <p15:guide id="2" pos="1936">
          <p15:clr>
            <a:srgbClr val="A4A3A4"/>
          </p15:clr>
        </p15:guide>
        <p15:guide id="3" pos="3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tier, Stephanie" initials="FS" lastIdx="4" clrIdx="0">
    <p:extLst/>
  </p:cmAuthor>
  <p:cmAuthor id="2" name="Andrew Stiff" initials="" lastIdx="0" clrIdx="1"/>
  <p:cmAuthor id="3" name="Sobrina Wesolowski" initials="SW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3" autoAdjust="0"/>
    <p:restoredTop sz="93918" autoAdjust="0"/>
  </p:normalViewPr>
  <p:slideViewPr>
    <p:cSldViewPr snapToGrid="0">
      <p:cViewPr varScale="1">
        <p:scale>
          <a:sx n="48" d="100"/>
          <a:sy n="48" d="100"/>
        </p:scale>
        <p:origin x="-3108" y="-120"/>
      </p:cViewPr>
      <p:guideLst>
        <p:guide orient="horz" pos="3840"/>
        <p:guide pos="1936"/>
        <p:guide pos="3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B1863-6C78-4199-A00B-2F07DD958D56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6DA3-EA64-413C-AC60-7E90D2A0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21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07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73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2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8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0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6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4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4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5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5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4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6573" y="583682"/>
            <a:ext cx="5725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Additional file 7. Percentage of TILs, CD8+ cells, PD-L1+/PD-1+ cells in HR positive breast cancer samples before and after NAC.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128010"/>
              </p:ext>
            </p:extLst>
          </p:nvPr>
        </p:nvGraphicFramePr>
        <p:xfrm>
          <a:off x="734938" y="1109715"/>
          <a:ext cx="5657153" cy="5923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37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332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01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HR+ pre-NAC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cohort</a:t>
                      </a:r>
                    </a:p>
                    <a:p>
                      <a:pPr algn="ctr"/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n=2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HR+ post-NAC 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cohort</a:t>
                      </a:r>
                    </a:p>
                    <a:p>
                      <a:pPr algn="ctr"/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n=7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Mean (range)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Mean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(range)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94547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Stromal TILs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40.5% (1-80%)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25.3% (2-60%)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Overall CD8+ cells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30.3%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(0.5-60%)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16.3% (1-50%)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Stromal CD8+ cells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35.5% (0-70%)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22.1% (1-60%)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Intra-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tumoral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CD8+ cells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25.0% (0-50%)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7.9% (0-40%)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Overall PDL1 intensity</a:t>
                      </a:r>
                      <a:endParaRPr lang="en-US" sz="1400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5.0% (0-10%)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1.7% (0-8%)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572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Stromal PDL1 intensity</a:t>
                      </a:r>
                      <a:endParaRPr lang="en-US" sz="1400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1.0% (0-2%)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1.0% (0-2%)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9125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Intra-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tumoral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PDL1 intensity</a:t>
                      </a:r>
                      <a:endParaRPr lang="en-US" sz="1400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7.5% (0-15%)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2.1% (0-10%)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6019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Overall PD1 intensity</a:t>
                      </a:r>
                      <a:endParaRPr lang="en-US" sz="1400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1.0% (0-2%)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0.1% (0-1%)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4673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 (%)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 (%)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2789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 PDL1+ samples</a:t>
                      </a:r>
                      <a:endParaRPr lang="en-US" sz="1400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(50%)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(57.1%)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02565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Stromal PDL1+ samples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(50%)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(57.1%)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5729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Intra-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tumoral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PDL1+ samples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(50%)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(28.6%)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9966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PD1+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(50%)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(14.3%)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16216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058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13928</TotalTime>
  <Words>204</Words>
  <Application>Microsoft Office PowerPoint</Application>
  <PresentationFormat>Custom</PresentationFormat>
  <Paragraphs>45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Ohio State University Wexner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Stiff, Andrew</dc:creator>
  <cp:lastModifiedBy>MPABLEO</cp:lastModifiedBy>
  <cp:revision>188</cp:revision>
  <dcterms:created xsi:type="dcterms:W3CDTF">2018-09-28T15:43:32Z</dcterms:created>
  <dcterms:modified xsi:type="dcterms:W3CDTF">2020-05-13T11:12:21Z</dcterms:modified>
</cp:coreProperties>
</file>