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8383" y="609447"/>
            <a:ext cx="47243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8. Individual paired patient peripheral blood ICP expression and intra-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tumoral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PD-L1 expression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136852"/>
              </p:ext>
            </p:extLst>
          </p:nvPr>
        </p:nvGraphicFramePr>
        <p:xfrm>
          <a:off x="59300" y="1711606"/>
          <a:ext cx="3291286" cy="2482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Prism 8" r:id="rId3" imgW="3933402" imgH="2966949" progId="Prism8.Document">
                  <p:embed/>
                </p:oleObj>
              </mc:Choice>
              <mc:Fallback>
                <p:oleObj name="Prism 8" r:id="rId3" imgW="3933402" imgH="2966949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300" y="1711606"/>
                        <a:ext cx="3291286" cy="2482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463621"/>
              </p:ext>
            </p:extLst>
          </p:nvPr>
        </p:nvGraphicFramePr>
        <p:xfrm>
          <a:off x="3643616" y="1711605"/>
          <a:ext cx="3291286" cy="2482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Prism 8" r:id="rId5" imgW="3933402" imgH="2966949" progId="Prism8.Document">
                  <p:embed/>
                </p:oleObj>
              </mc:Choice>
              <mc:Fallback>
                <p:oleObj name="Prism 8" r:id="rId5" imgW="3933402" imgH="2966949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43616" y="1711605"/>
                        <a:ext cx="3291286" cy="2482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006909"/>
              </p:ext>
            </p:extLst>
          </p:nvPr>
        </p:nvGraphicFramePr>
        <p:xfrm>
          <a:off x="59300" y="4821144"/>
          <a:ext cx="3291286" cy="2482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Prism 8" r:id="rId7" imgW="3933402" imgH="2966949" progId="Prism8.Document">
                  <p:embed/>
                </p:oleObj>
              </mc:Choice>
              <mc:Fallback>
                <p:oleObj name="Prism 8" r:id="rId7" imgW="3933402" imgH="2966949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300" y="4821144"/>
                        <a:ext cx="3291286" cy="2482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508188"/>
              </p:ext>
            </p:extLst>
          </p:nvPr>
        </p:nvGraphicFramePr>
        <p:xfrm>
          <a:off x="3643616" y="4821144"/>
          <a:ext cx="3291286" cy="2482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Prism 8" r:id="rId9" imgW="3933402" imgH="2966949" progId="Prism8.Document">
                  <p:embed/>
                </p:oleObj>
              </mc:Choice>
              <mc:Fallback>
                <p:oleObj name="Prism 8" r:id="rId9" imgW="3933402" imgH="2966949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43616" y="4821144"/>
                        <a:ext cx="3291286" cy="2482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441283"/>
              </p:ext>
            </p:extLst>
          </p:nvPr>
        </p:nvGraphicFramePr>
        <p:xfrm>
          <a:off x="24767" y="7646380"/>
          <a:ext cx="3325819" cy="2551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7" name="Prism 8" r:id="rId11" imgW="3974458" imgH="3049424" progId="Prism8.Document">
                  <p:embed/>
                </p:oleObj>
              </mc:Choice>
              <mc:Fallback>
                <p:oleObj name="Prism 8" r:id="rId11" imgW="3974458" imgH="3049424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767" y="7646380"/>
                        <a:ext cx="3325819" cy="2551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0223" y="1515216"/>
            <a:ext cx="535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0832" y="1515216"/>
            <a:ext cx="535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223" y="4667716"/>
            <a:ext cx="535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2732" y="4667716"/>
            <a:ext cx="535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223" y="7502203"/>
            <a:ext cx="535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" name="Rectangle 1"/>
          <p:cNvSpPr/>
          <p:nvPr/>
        </p:nvSpPr>
        <p:spPr>
          <a:xfrm>
            <a:off x="3790039" y="7839986"/>
            <a:ext cx="169195" cy="174929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790039" y="8122257"/>
            <a:ext cx="169195" cy="1749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790039" y="8396576"/>
            <a:ext cx="169195" cy="174929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790039" y="8689450"/>
            <a:ext cx="169195" cy="174929"/>
          </a:xfrm>
          <a:prstGeom prst="rect">
            <a:avLst/>
          </a:prstGeom>
          <a:pattFill prst="wdUpDiag">
            <a:fgClr>
              <a:srgbClr val="0000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790039" y="8958468"/>
            <a:ext cx="169195" cy="174929"/>
          </a:xfrm>
          <a:prstGeom prst="rect">
            <a:avLst/>
          </a:prstGeom>
          <a:pattFill prst="wdUpDiag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790039" y="9227486"/>
            <a:ext cx="169195" cy="174929"/>
          </a:xfrm>
          <a:prstGeom prst="rect">
            <a:avLst/>
          </a:prstGeom>
          <a:pattFill prst="wdUpDiag">
            <a:fgClr>
              <a:srgbClr val="00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41132" y="7796645"/>
            <a:ext cx="2636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Pre-NAC CD4+ T cell ICP expression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1132" y="8073089"/>
            <a:ext cx="28340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Pre-NAC CD8+ T cell ICP expression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41132" y="8915127"/>
            <a:ext cx="30952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Post-NAC CD8+ T cell ICP expression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41132" y="8642420"/>
            <a:ext cx="3191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Post-NAC CD4+ T cell ICP expression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32424" y="9189557"/>
            <a:ext cx="3103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Post-NAC intra-tumoral PD-L1 intensity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41132" y="8356893"/>
            <a:ext cx="3103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Pre-NAC intra-tumoral PD-L1 intensity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12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56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8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2020-05-13T11:12:47Z</dcterms:modified>
</cp:coreProperties>
</file>