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540" y="60"/>
      </p:cViewPr>
      <p:guideLst>
        <p:guide orient="horz" pos="2160"/>
        <p:guide pos="34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238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199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3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926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14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46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569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4347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73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95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034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F4154-9379-402E-8CEB-CCCF3F5F49DF}" type="datetimeFigureOut">
              <a:rPr kumimoji="1" lang="ja-JP" altLang="en-US" smtClean="0"/>
              <a:t>2020/5/2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53218-C1BB-4655-BEE2-E8C61A62F4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07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358" y="1367633"/>
            <a:ext cx="4063492" cy="304761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254" y="1367633"/>
            <a:ext cx="4063492" cy="304761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83" y="1367629"/>
            <a:ext cx="4063492" cy="3047619"/>
          </a:xfrm>
          <a:prstGeom prst="rect">
            <a:avLst/>
          </a:prstGeom>
        </p:spPr>
      </p:pic>
      <p:sp>
        <p:nvSpPr>
          <p:cNvPr id="100" name="テキスト ボックス 99"/>
          <p:cNvSpPr txBox="1"/>
          <p:nvPr/>
        </p:nvSpPr>
        <p:spPr>
          <a:xfrm>
            <a:off x="1689846" y="952136"/>
            <a:ext cx="73777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Drp1</a:t>
            </a: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9588213" y="952136"/>
            <a:ext cx="109778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en-US" altLang="ja-JP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CaMKI</a:t>
            </a:r>
            <a:endParaRPr kumimoji="1" lang="en-US" altLang="ja-JP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4695211" y="952136"/>
            <a:ext cx="280157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phospho-Drp1</a:t>
            </a:r>
            <a:r>
              <a:rPr lang="en-US" altLang="ja-JP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Ser637</a:t>
            </a:r>
          </a:p>
        </p:txBody>
      </p:sp>
      <p:cxnSp>
        <p:nvCxnSpPr>
          <p:cNvPr id="6" name="直線矢印コネクタ 5"/>
          <p:cNvCxnSpPr/>
          <p:nvPr/>
        </p:nvCxnSpPr>
        <p:spPr>
          <a:xfrm flipH="1" flipV="1">
            <a:off x="1230280" y="2743429"/>
            <a:ext cx="0" cy="18000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矢印コネクタ 102"/>
          <p:cNvCxnSpPr/>
          <p:nvPr/>
        </p:nvCxnSpPr>
        <p:spPr>
          <a:xfrm flipH="1" flipV="1">
            <a:off x="1725276" y="4120331"/>
            <a:ext cx="0" cy="18000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矢印コネクタ 103"/>
          <p:cNvCxnSpPr/>
          <p:nvPr/>
        </p:nvCxnSpPr>
        <p:spPr>
          <a:xfrm flipH="1" flipV="1">
            <a:off x="5660605" y="2165375"/>
            <a:ext cx="0" cy="18000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矢印コネクタ 104"/>
          <p:cNvCxnSpPr/>
          <p:nvPr/>
        </p:nvCxnSpPr>
        <p:spPr>
          <a:xfrm flipH="1" flipV="1">
            <a:off x="7321288" y="3277009"/>
            <a:ext cx="0" cy="18000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矢印コネクタ 105"/>
          <p:cNvCxnSpPr/>
          <p:nvPr/>
        </p:nvCxnSpPr>
        <p:spPr>
          <a:xfrm flipH="1" flipV="1">
            <a:off x="10263330" y="2563429"/>
            <a:ext cx="0" cy="18000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矢印コネクタ 106"/>
          <p:cNvCxnSpPr/>
          <p:nvPr/>
        </p:nvCxnSpPr>
        <p:spPr>
          <a:xfrm flipH="1" flipV="1">
            <a:off x="11407253" y="3076801"/>
            <a:ext cx="0" cy="18000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34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1055" y="4673644"/>
            <a:ext cx="2234921" cy="167619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341" y="4673644"/>
            <a:ext cx="2234921" cy="167619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169" y="4673644"/>
            <a:ext cx="2234921" cy="167619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1795" y="4673644"/>
            <a:ext cx="2234921" cy="1676190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243" y="4673644"/>
            <a:ext cx="2234921" cy="167619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1055" y="2743305"/>
            <a:ext cx="2234921" cy="167619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3341" y="2743305"/>
            <a:ext cx="2234921" cy="167619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2169" y="2743305"/>
            <a:ext cx="2234921" cy="167619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1795" y="2743305"/>
            <a:ext cx="2234921" cy="167619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7243" y="2743305"/>
            <a:ext cx="2234921" cy="167619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41055" y="805276"/>
            <a:ext cx="2234921" cy="167619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13341" y="805276"/>
            <a:ext cx="2234921" cy="167619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82169" y="805276"/>
            <a:ext cx="2234921" cy="167619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7243" y="805276"/>
            <a:ext cx="2234921" cy="167619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41795" y="805276"/>
            <a:ext cx="2234921" cy="1676190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1816763" y="415266"/>
            <a:ext cx="1950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Ovary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183980" y="415266"/>
            <a:ext cx="2231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Corpus uteri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655391" y="415266"/>
            <a:ext cx="1950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Uterine cervix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9790224" y="415266"/>
            <a:ext cx="2336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Omentum</a:t>
            </a:r>
            <a:endParaRPr kumimoji="1" lang="ja-JP" alt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96688" y="1259913"/>
            <a:ext cx="461665" cy="7669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Drp1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96688" y="5104080"/>
            <a:ext cx="461665" cy="8153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kumimoji="1" lang="en-US" altLang="ja-JP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CaMKI</a:t>
            </a:r>
            <a:endParaRPr kumimoji="1" lang="en-US" altLang="ja-JP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5932" y="2428453"/>
            <a:ext cx="461665" cy="230589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phospho-Drp1</a:t>
            </a:r>
            <a:r>
              <a:rPr lang="en-US" altLang="ja-JP" baseline="30000" dirty="0">
                <a:latin typeface="Arial" panose="020B0604020202020204" pitchFamily="34" charset="0"/>
                <a:cs typeface="Arial" panose="020B0604020202020204" pitchFamily="34" charset="0"/>
              </a:rPr>
              <a:t>Ser637</a:t>
            </a:r>
          </a:p>
        </p:txBody>
      </p:sp>
    </p:spTree>
    <p:extLst>
      <p:ext uri="{BB962C8B-B14F-4D97-AF65-F5344CB8AC3E}">
        <p14:creationId xmlns:p14="http://schemas.microsoft.com/office/powerpoint/2010/main" val="136721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12</Words>
  <Application>Microsoft Office PowerPoint</Application>
  <PresentationFormat>ワイド画面</PresentationFormat>
  <Paragraphs>10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HP</dc:creator>
  <cp:lastModifiedBy>HT</cp:lastModifiedBy>
  <cp:revision>53</cp:revision>
  <dcterms:created xsi:type="dcterms:W3CDTF">2019-08-01T20:28:11Z</dcterms:created>
  <dcterms:modified xsi:type="dcterms:W3CDTF">2020-05-01T20:47:36Z</dcterms:modified>
</cp:coreProperties>
</file>