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61" r:id="rId2"/>
  </p:sldIdLst>
  <p:sldSz cx="6858000" cy="9144000" type="screen4x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.D. Moerland" initials="PM" lastIdx="6" clrIdx="0"/>
  <p:cmAuthor id="2" name="Maryam Soleimani Dodaran" initials="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BC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 snapToGrid="0" snapToObjects="1">
      <p:cViewPr varScale="1">
        <p:scale>
          <a:sx n="71" d="100"/>
          <a:sy n="71" d="100"/>
        </p:scale>
        <p:origin x="2508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8E6E9F-4FB3-9747-AD5B-A0B5D1810418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606800" y="514350"/>
            <a:ext cx="19304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01E4BF-B8E0-D74A-9D2D-2D3F644462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8661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BE162-40B1-C143-AF01-25F08632A65B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A1436-5BF0-A440-9DA3-82447F795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243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BE162-40B1-C143-AF01-25F08632A65B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A1436-5BF0-A440-9DA3-82447F795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861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BE162-40B1-C143-AF01-25F08632A65B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A1436-5BF0-A440-9DA3-82447F795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763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BE162-40B1-C143-AF01-25F08632A65B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A1436-5BF0-A440-9DA3-82447F795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140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BE162-40B1-C143-AF01-25F08632A65B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A1436-5BF0-A440-9DA3-82447F795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212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BE162-40B1-C143-AF01-25F08632A65B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A1436-5BF0-A440-9DA3-82447F795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471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BE162-40B1-C143-AF01-25F08632A65B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A1436-5BF0-A440-9DA3-82447F795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86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BE162-40B1-C143-AF01-25F08632A65B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A1436-5BF0-A440-9DA3-82447F795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598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BE162-40B1-C143-AF01-25F08632A65B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A1436-5BF0-A440-9DA3-82447F795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276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BE162-40B1-C143-AF01-25F08632A65B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A1436-5BF0-A440-9DA3-82447F795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639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BE162-40B1-C143-AF01-25F08632A65B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A1436-5BF0-A440-9DA3-82447F795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900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2BE162-40B1-C143-AF01-25F08632A65B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2A1436-5BF0-A440-9DA3-82447F795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361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92"/>
            <a:ext cx="19960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b="1" dirty="0"/>
              <a:t>ADDITIONAL FILE 6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45378" y="797165"/>
            <a:ext cx="3148140" cy="3359302"/>
            <a:chOff x="328255" y="797165"/>
            <a:chExt cx="3148140" cy="3359302"/>
          </a:xfrm>
        </p:grpSpPr>
        <p:sp>
          <p:nvSpPr>
            <p:cNvPr id="4" name="Oval 3"/>
            <p:cNvSpPr>
              <a:spLocks noChangeAspect="1"/>
            </p:cNvSpPr>
            <p:nvPr/>
          </p:nvSpPr>
          <p:spPr>
            <a:xfrm>
              <a:off x="691662" y="1137136"/>
              <a:ext cx="1800000" cy="1800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Oval 4"/>
            <p:cNvSpPr>
              <a:spLocks noChangeAspect="1"/>
            </p:cNvSpPr>
            <p:nvPr/>
          </p:nvSpPr>
          <p:spPr>
            <a:xfrm>
              <a:off x="1676395" y="1137137"/>
              <a:ext cx="1800000" cy="1800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Oval 5"/>
            <p:cNvSpPr>
              <a:spLocks noChangeAspect="1"/>
            </p:cNvSpPr>
            <p:nvPr/>
          </p:nvSpPr>
          <p:spPr>
            <a:xfrm>
              <a:off x="1184029" y="1934302"/>
              <a:ext cx="1800000" cy="1800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822324" y="3787135"/>
              <a:ext cx="6090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dirty="0"/>
                <a:t>TAM</a:t>
              </a:r>
              <a:endParaRPr lang="en-GB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28255" y="797165"/>
              <a:ext cx="11961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dirty="0"/>
                <a:t>ER+/HER2-</a:t>
              </a:r>
              <a:endParaRPr lang="en-GB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872161" y="808889"/>
              <a:ext cx="3754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dirty="0"/>
                <a:t>AI</a:t>
              </a:r>
              <a:endParaRPr lang="en-GB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934308" y="2133457"/>
              <a:ext cx="4025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dirty="0"/>
                <a:t>0</a:t>
              </a:r>
              <a:endParaRPr lang="en-GB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910863" y="1512137"/>
              <a:ext cx="43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dirty="0"/>
                <a:t>0</a:t>
              </a:r>
              <a:endParaRPr lang="en-GB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910864" y="3000968"/>
              <a:ext cx="43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dirty="0"/>
                <a:t>2</a:t>
              </a:r>
              <a:endParaRPr lang="en-GB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371603" y="2379641"/>
              <a:ext cx="4025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dirty="0"/>
                <a:t>3</a:t>
              </a:r>
              <a:endParaRPr lang="en-GB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125423" y="1523861"/>
              <a:ext cx="540000" cy="3708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dirty="0" smtClean="0"/>
                <a:t>131</a:t>
              </a:r>
              <a:endParaRPr lang="en-GB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602533" y="1523862"/>
              <a:ext cx="540000" cy="3708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dirty="0"/>
                <a:t>1</a:t>
              </a:r>
              <a:endParaRPr lang="en-GB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450124" y="2379642"/>
              <a:ext cx="4025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dirty="0"/>
                <a:t>0</a:t>
              </a:r>
              <a:endParaRPr lang="en-GB" dirty="0"/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328773" y="7965025"/>
            <a:ext cx="62142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/>
              <a:t>Additional File 6. </a:t>
            </a:r>
            <a:r>
              <a:rPr lang="en-GB" sz="1600" dirty="0"/>
              <a:t>Venn diagram of single-locus signatures in the ER+/HER2-, TAM and AI cohorts. </a:t>
            </a:r>
          </a:p>
        </p:txBody>
      </p:sp>
    </p:spTree>
    <p:extLst>
      <p:ext uri="{BB962C8B-B14F-4D97-AF65-F5344CB8AC3E}">
        <p14:creationId xmlns:p14="http://schemas.microsoft.com/office/powerpoint/2010/main" val="10583386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14208</TotalTime>
  <Words>35</Words>
  <Application>Microsoft Office PowerPoint</Application>
  <PresentationFormat>On-screen Show (4:3)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>UVA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Maryam Soleimani Dodaran</dc:creator>
  <cp:lastModifiedBy>P.D. Moerland</cp:lastModifiedBy>
  <cp:revision>187</cp:revision>
  <dcterms:created xsi:type="dcterms:W3CDTF">2018-08-27T08:57:01Z</dcterms:created>
  <dcterms:modified xsi:type="dcterms:W3CDTF">2020-04-22T17:47:40Z</dcterms:modified>
</cp:coreProperties>
</file>